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Comfortaa SemiBold"/>
      <p:regular r:id="rId41"/>
      <p:bold r:id="rId42"/>
    </p:embeddedFont>
    <p:embeddedFont>
      <p:font typeface="Proxima Nova"/>
      <p:regular r:id="rId43"/>
      <p:bold r:id="rId44"/>
      <p:italic r:id="rId45"/>
      <p:boldItalic r:id="rId46"/>
    </p:embeddedFont>
    <p:embeddedFont>
      <p:font typeface="Roboto Medium"/>
      <p:regular r:id="rId47"/>
      <p:bold r:id="rId48"/>
      <p:italic r:id="rId49"/>
      <p:boldItalic r:id="rId50"/>
    </p:embeddedFont>
    <p:embeddedFont>
      <p:font typeface="Amatic SC"/>
      <p:regular r:id="rId51"/>
      <p:bold r:id="rId52"/>
    </p:embeddedFont>
    <p:embeddedFont>
      <p:font typeface="Bebas Neue"/>
      <p:regular r:id="rId53"/>
    </p:embeddedFont>
    <p:embeddedFont>
      <p:font typeface="Dela Gothic One"/>
      <p:regular r:id="rId54"/>
    </p:embeddedFont>
    <p:embeddedFont>
      <p:font typeface="Proxima Nova Semibold"/>
      <p:regular r:id="rId55"/>
      <p:bold r:id="rId56"/>
      <p:boldItalic r:id="rId57"/>
    </p:embeddedFont>
    <p:embeddedFont>
      <p:font typeface="Comfortaa Medium"/>
      <p:regular r:id="rId58"/>
      <p:bold r:id="rId59"/>
    </p:embeddedFont>
    <p:embeddedFont>
      <p:font typeface="Comfortaa"/>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84D698-37D0-4DCA-AE67-977035027216}">
  <a:tblStyle styleId="{C384D698-37D0-4DCA-AE67-9770350272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ComfortaaSemiBold-bold.fntdata"/><Relationship Id="rId41" Type="http://schemas.openxmlformats.org/officeDocument/2006/relationships/font" Target="fonts/ComfortaaSemiBold-regular.fntdata"/><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Comfortaa-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Comfortaa-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maticSC-regular.fntdata"/><Relationship Id="rId50" Type="http://schemas.openxmlformats.org/officeDocument/2006/relationships/font" Target="fonts/RobotoMedium-boldItalic.fntdata"/><Relationship Id="rId53" Type="http://schemas.openxmlformats.org/officeDocument/2006/relationships/font" Target="fonts/BebasNeue-regular.fntdata"/><Relationship Id="rId52" Type="http://schemas.openxmlformats.org/officeDocument/2006/relationships/font" Target="fonts/AmaticSC-bold.fntdata"/><Relationship Id="rId11" Type="http://schemas.openxmlformats.org/officeDocument/2006/relationships/slide" Target="slides/slide5.xml"/><Relationship Id="rId55" Type="http://schemas.openxmlformats.org/officeDocument/2006/relationships/font" Target="fonts/ProximaNovaSemibold-regular.fntdata"/><Relationship Id="rId10" Type="http://schemas.openxmlformats.org/officeDocument/2006/relationships/slide" Target="slides/slide4.xml"/><Relationship Id="rId54" Type="http://schemas.openxmlformats.org/officeDocument/2006/relationships/font" Target="fonts/DelaGothicOne-regular.fntdata"/><Relationship Id="rId13" Type="http://schemas.openxmlformats.org/officeDocument/2006/relationships/slide" Target="slides/slide7.xml"/><Relationship Id="rId57" Type="http://schemas.openxmlformats.org/officeDocument/2006/relationships/font" Target="fonts/ProximaNovaSemibold-boldItalic.fntdata"/><Relationship Id="rId12" Type="http://schemas.openxmlformats.org/officeDocument/2006/relationships/slide" Target="slides/slide6.xml"/><Relationship Id="rId56" Type="http://schemas.openxmlformats.org/officeDocument/2006/relationships/font" Target="fonts/ProximaNovaSemibold-bold.fntdata"/><Relationship Id="rId15" Type="http://schemas.openxmlformats.org/officeDocument/2006/relationships/slide" Target="slides/slide9.xml"/><Relationship Id="rId59" Type="http://schemas.openxmlformats.org/officeDocument/2006/relationships/font" Target="fonts/ComfortaaMedium-bold.fntdata"/><Relationship Id="rId14" Type="http://schemas.openxmlformats.org/officeDocument/2006/relationships/slide" Target="slides/slide8.xml"/><Relationship Id="rId58" Type="http://schemas.openxmlformats.org/officeDocument/2006/relationships/font" Target="fonts/ComfortaaMedium-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c8230601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c8230601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2d19cf84f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2d19cf84f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42d19cf84f_2_9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42d19cf84f_2_9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42d19cf84f_2_9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42d19cf84f_2_9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42d19cf84f_2_9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42d19cf84f_2_9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42d19cf84f_2_9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42d19cf84f_2_9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42d19cf84f_2_9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42d19cf84f_2_9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242d19cf84f_2_9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242d19cf84f_2_9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7" name="Shape 3227"/>
        <p:cNvGrpSpPr/>
        <p:nvPr/>
      </p:nvGrpSpPr>
      <p:grpSpPr>
        <a:xfrm>
          <a:off x="0" y="0"/>
          <a:ext cx="0" cy="0"/>
          <a:chOff x="0" y="0"/>
          <a:chExt cx="0" cy="0"/>
        </a:xfrm>
      </p:grpSpPr>
      <p:sp>
        <p:nvSpPr>
          <p:cNvPr id="3228" name="Google Shape;3228;g242d19cf84f_2_12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9" name="Google Shape;3229;g242d19cf84f_2_12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6" name="Shape 3646"/>
        <p:cNvGrpSpPr/>
        <p:nvPr/>
      </p:nvGrpSpPr>
      <p:grpSpPr>
        <a:xfrm>
          <a:off x="0" y="0"/>
          <a:ext cx="0" cy="0"/>
          <a:chOff x="0" y="0"/>
          <a:chExt cx="0" cy="0"/>
        </a:xfrm>
      </p:grpSpPr>
      <p:sp>
        <p:nvSpPr>
          <p:cNvPr id="3647" name="Google Shape;3647;g242d19cf84f_2_12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8" name="Google Shape;3648;g242d19cf84f_2_12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6" name="Shape 3816"/>
        <p:cNvGrpSpPr/>
        <p:nvPr/>
      </p:nvGrpSpPr>
      <p:grpSpPr>
        <a:xfrm>
          <a:off x="0" y="0"/>
          <a:ext cx="0" cy="0"/>
          <a:chOff x="0" y="0"/>
          <a:chExt cx="0" cy="0"/>
        </a:xfrm>
      </p:grpSpPr>
      <p:sp>
        <p:nvSpPr>
          <p:cNvPr id="3817" name="Google Shape;3817;g242d19cf84f_2_12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8" name="Google Shape;3818;g242d19cf84f_2_12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1" name="Shape 4221"/>
        <p:cNvGrpSpPr/>
        <p:nvPr/>
      </p:nvGrpSpPr>
      <p:grpSpPr>
        <a:xfrm>
          <a:off x="0" y="0"/>
          <a:ext cx="0" cy="0"/>
          <a:chOff x="0" y="0"/>
          <a:chExt cx="0" cy="0"/>
        </a:xfrm>
      </p:grpSpPr>
      <p:sp>
        <p:nvSpPr>
          <p:cNvPr id="4222" name="Google Shape;4222;g242d19cf84f_2_13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3" name="Google Shape;4223;g242d19cf84f_2_13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1" name="Shape 4601"/>
        <p:cNvGrpSpPr/>
        <p:nvPr/>
      </p:nvGrpSpPr>
      <p:grpSpPr>
        <a:xfrm>
          <a:off x="0" y="0"/>
          <a:ext cx="0" cy="0"/>
          <a:chOff x="0" y="0"/>
          <a:chExt cx="0" cy="0"/>
        </a:xfrm>
      </p:grpSpPr>
      <p:sp>
        <p:nvSpPr>
          <p:cNvPr id="4602" name="Google Shape;4602;g242d19cf84f_2_13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3" name="Google Shape;4603;g242d19cf84f_2_13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7" name="Shape 5027"/>
        <p:cNvGrpSpPr/>
        <p:nvPr/>
      </p:nvGrpSpPr>
      <p:grpSpPr>
        <a:xfrm>
          <a:off x="0" y="0"/>
          <a:ext cx="0" cy="0"/>
          <a:chOff x="0" y="0"/>
          <a:chExt cx="0" cy="0"/>
        </a:xfrm>
      </p:grpSpPr>
      <p:sp>
        <p:nvSpPr>
          <p:cNvPr id="5028" name="Google Shape;5028;g242d19cf84f_2_13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9" name="Google Shape;5029;g242d19cf84f_2_13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8" name="Shape 5388"/>
        <p:cNvGrpSpPr/>
        <p:nvPr/>
      </p:nvGrpSpPr>
      <p:grpSpPr>
        <a:xfrm>
          <a:off x="0" y="0"/>
          <a:ext cx="0" cy="0"/>
          <a:chOff x="0" y="0"/>
          <a:chExt cx="0" cy="0"/>
        </a:xfrm>
      </p:grpSpPr>
      <p:sp>
        <p:nvSpPr>
          <p:cNvPr id="5389" name="Google Shape;5389;g242d19cf84f_2_14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0" name="Google Shape;5390;g242d19cf84f_2_14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c823060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c823060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8" name="Shape 5898"/>
        <p:cNvGrpSpPr/>
        <p:nvPr/>
      </p:nvGrpSpPr>
      <p:grpSpPr>
        <a:xfrm>
          <a:off x="0" y="0"/>
          <a:ext cx="0" cy="0"/>
          <a:chOff x="0" y="0"/>
          <a:chExt cx="0" cy="0"/>
        </a:xfrm>
      </p:grpSpPr>
      <p:sp>
        <p:nvSpPr>
          <p:cNvPr id="5899" name="Google Shape;5899;g242d19cf84f_2_14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0" name="Google Shape;5900;g242d19cf84f_2_14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8" name="Shape 6518"/>
        <p:cNvGrpSpPr/>
        <p:nvPr/>
      </p:nvGrpSpPr>
      <p:grpSpPr>
        <a:xfrm>
          <a:off x="0" y="0"/>
          <a:ext cx="0" cy="0"/>
          <a:chOff x="0" y="0"/>
          <a:chExt cx="0" cy="0"/>
        </a:xfrm>
      </p:grpSpPr>
      <p:sp>
        <p:nvSpPr>
          <p:cNvPr id="6519" name="Google Shape;6519;g242d19cf84f_2_15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0" name="Google Shape;6520;g242d19cf84f_2_15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2" name="Shape 7112"/>
        <p:cNvGrpSpPr/>
        <p:nvPr/>
      </p:nvGrpSpPr>
      <p:grpSpPr>
        <a:xfrm>
          <a:off x="0" y="0"/>
          <a:ext cx="0" cy="0"/>
          <a:chOff x="0" y="0"/>
          <a:chExt cx="0" cy="0"/>
        </a:xfrm>
      </p:grpSpPr>
      <p:sp>
        <p:nvSpPr>
          <p:cNvPr id="7113" name="Google Shape;7113;g242d19cf84f_2_15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4" name="Google Shape;7114;g242d19cf84f_2_15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3" name="Shape 7433"/>
        <p:cNvGrpSpPr/>
        <p:nvPr/>
      </p:nvGrpSpPr>
      <p:grpSpPr>
        <a:xfrm>
          <a:off x="0" y="0"/>
          <a:ext cx="0" cy="0"/>
          <a:chOff x="0" y="0"/>
          <a:chExt cx="0" cy="0"/>
        </a:xfrm>
      </p:grpSpPr>
      <p:sp>
        <p:nvSpPr>
          <p:cNvPr id="7434" name="Google Shape;7434;g242d19cf84f_2_16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5" name="Google Shape;7435;g242d19cf84f_2_16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1" name="Shape 7741"/>
        <p:cNvGrpSpPr/>
        <p:nvPr/>
      </p:nvGrpSpPr>
      <p:grpSpPr>
        <a:xfrm>
          <a:off x="0" y="0"/>
          <a:ext cx="0" cy="0"/>
          <a:chOff x="0" y="0"/>
          <a:chExt cx="0" cy="0"/>
        </a:xfrm>
      </p:grpSpPr>
      <p:sp>
        <p:nvSpPr>
          <p:cNvPr id="7742" name="Google Shape;7742;g242d19cf84f_2_18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3" name="Google Shape;7743;g242d19cf84f_2_18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c8230601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c8230601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rot="1517368">
            <a:off x="-3043297" y="4498840"/>
            <a:ext cx="6906734" cy="210419"/>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11" name="Google Shape;11;p2"/>
          <p:cNvSpPr txBox="1"/>
          <p:nvPr>
            <p:ph type="ctrTitle"/>
          </p:nvPr>
        </p:nvSpPr>
        <p:spPr>
          <a:xfrm>
            <a:off x="-640043" y="2896001"/>
            <a:ext cx="10424100" cy="759000"/>
          </a:xfrm>
          <a:prstGeom prst="rect">
            <a:avLst/>
          </a:prstGeom>
          <a:solidFill>
            <a:schemeClr val="accent1"/>
          </a:solidFill>
        </p:spPr>
        <p:txBody>
          <a:bodyPr anchorCtr="0" anchor="ctr" bIns="91425" lIns="91425" spcFirstLastPara="1" rIns="91425" wrap="square" tIns="91425">
            <a:noAutofit/>
          </a:bodyPr>
          <a:lstStyle>
            <a:lvl1pPr lvl="0" rtl="0" algn="ctr">
              <a:lnSpc>
                <a:spcPct val="90000"/>
              </a:lnSpc>
              <a:spcBef>
                <a:spcPts val="0"/>
              </a:spcBef>
              <a:spcAft>
                <a:spcPts val="0"/>
              </a:spcAft>
              <a:buClr>
                <a:srgbClr val="191919"/>
              </a:buClr>
              <a:buSzPts val="5200"/>
              <a:buNone/>
              <a:defRPr sz="4500">
                <a:solidFill>
                  <a:schemeClr val="lt1"/>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1891407" y="3935066"/>
            <a:ext cx="53613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 name="Google Shape;13;p2"/>
          <p:cNvSpPr txBox="1"/>
          <p:nvPr>
            <p:ph idx="2" type="ctrTitle"/>
          </p:nvPr>
        </p:nvSpPr>
        <p:spPr>
          <a:xfrm rot="137955">
            <a:off x="-640110" y="2056089"/>
            <a:ext cx="10424092" cy="759017"/>
          </a:xfrm>
          <a:prstGeom prst="rect">
            <a:avLst/>
          </a:prstGeom>
          <a:solidFill>
            <a:schemeClr val="dk2"/>
          </a:solidFill>
        </p:spPr>
        <p:txBody>
          <a:bodyPr anchorCtr="0" anchor="ctr" bIns="91425" lIns="91425" spcFirstLastPara="1" rIns="91425" wrap="square" tIns="91425">
            <a:noAutofit/>
          </a:bodyPr>
          <a:lstStyle>
            <a:lvl1pPr lvl="0" rtl="0" algn="ctr">
              <a:lnSpc>
                <a:spcPct val="90000"/>
              </a:lnSpc>
              <a:spcBef>
                <a:spcPts val="0"/>
              </a:spcBef>
              <a:spcAft>
                <a:spcPts val="0"/>
              </a:spcAft>
              <a:buClr>
                <a:srgbClr val="191919"/>
              </a:buClr>
              <a:buSzPts val="5200"/>
              <a:buNone/>
              <a:defRPr sz="4500">
                <a:solidFill>
                  <a:srgbClr val="131414"/>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idx="3" type="ctrTitle"/>
          </p:nvPr>
        </p:nvSpPr>
        <p:spPr>
          <a:xfrm rot="-192036">
            <a:off x="-640080" y="1023044"/>
            <a:ext cx="10424160" cy="758980"/>
          </a:xfrm>
          <a:prstGeom prst="rect">
            <a:avLst/>
          </a:prstGeom>
          <a:solidFill>
            <a:schemeClr val="dk1"/>
          </a:solidFill>
        </p:spPr>
        <p:txBody>
          <a:bodyPr anchorCtr="0" anchor="ctr" bIns="91425" lIns="91425" spcFirstLastPara="1" rIns="91425" wrap="square" tIns="91425">
            <a:noAutofit/>
          </a:bodyPr>
          <a:lstStyle>
            <a:lvl1pPr lvl="0" rtl="0" algn="ctr">
              <a:lnSpc>
                <a:spcPct val="90000"/>
              </a:lnSpc>
              <a:spcBef>
                <a:spcPts val="0"/>
              </a:spcBef>
              <a:spcAft>
                <a:spcPts val="0"/>
              </a:spcAft>
              <a:buClr>
                <a:srgbClr val="191919"/>
              </a:buClr>
              <a:buSzPts val="5200"/>
              <a:buNone/>
              <a:defRPr sz="4500">
                <a:solidFill>
                  <a:schemeClr val="lt1"/>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1"/>
          <p:cNvSpPr txBox="1"/>
          <p:nvPr>
            <p:ph hasCustomPrompt="1" type="title"/>
          </p:nvPr>
        </p:nvSpPr>
        <p:spPr>
          <a:xfrm rot="119939">
            <a:off x="-132478" y="1930445"/>
            <a:ext cx="9408926" cy="759159"/>
          </a:xfrm>
          <a:prstGeom prst="rect">
            <a:avLst/>
          </a:prstGeom>
          <a:solidFill>
            <a:schemeClr val="dk1"/>
          </a:solidFill>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0" name="Google Shape;60;p11"/>
          <p:cNvSpPr txBox="1"/>
          <p:nvPr>
            <p:ph idx="1" type="subTitle"/>
          </p:nvPr>
        </p:nvSpPr>
        <p:spPr>
          <a:xfrm>
            <a:off x="1284000" y="2879826"/>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61" name="Google Shape;61;p11"/>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
        <p:nvSpPr>
          <p:cNvPr id="62" name="Google Shape;62;p11"/>
          <p:cNvSpPr/>
          <p:nvPr/>
        </p:nvSpPr>
        <p:spPr>
          <a:xfrm rot="9916210">
            <a:off x="-444946" y="256034"/>
            <a:ext cx="5992646" cy="210369"/>
          </a:xfrm>
          <a:prstGeom prst="rect">
            <a:avLst/>
          </a:prstGeom>
          <a:solidFill>
            <a:srgbClr val="5D0A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63" name="Google Shape;63;p11"/>
          <p:cNvSpPr/>
          <p:nvPr/>
        </p:nvSpPr>
        <p:spPr>
          <a:xfrm rot="-10151847">
            <a:off x="3641023" y="256167"/>
            <a:ext cx="5992799" cy="21010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65" name="Shape 65"/>
        <p:cNvGrpSpPr/>
        <p:nvPr/>
      </p:nvGrpSpPr>
      <p:grpSpPr>
        <a:xfrm>
          <a:off x="0" y="0"/>
          <a:ext cx="0" cy="0"/>
          <a:chOff x="0" y="0"/>
          <a:chExt cx="0" cy="0"/>
        </a:xfrm>
      </p:grpSpPr>
      <p:sp>
        <p:nvSpPr>
          <p:cNvPr id="66" name="Google Shape;66;p13"/>
          <p:cNvSpPr/>
          <p:nvPr/>
        </p:nvSpPr>
        <p:spPr>
          <a:xfrm flipH="1" rot="3521670">
            <a:off x="7203402" y="899715"/>
            <a:ext cx="3303687" cy="21053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67" name="Google Shape;67;p13"/>
          <p:cNvSpPr txBox="1"/>
          <p:nvPr>
            <p:ph type="title"/>
          </p:nvPr>
        </p:nvSpPr>
        <p:spPr>
          <a:xfrm>
            <a:off x="895300" y="2312775"/>
            <a:ext cx="22404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68" name="Google Shape;68;p13"/>
          <p:cNvSpPr txBox="1"/>
          <p:nvPr>
            <p:ph idx="1" type="subTitle"/>
          </p:nvPr>
        </p:nvSpPr>
        <p:spPr>
          <a:xfrm>
            <a:off x="895300" y="2676601"/>
            <a:ext cx="2240400" cy="134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69" name="Google Shape;69;p13"/>
          <p:cNvSpPr txBox="1"/>
          <p:nvPr>
            <p:ph idx="2" type="title"/>
          </p:nvPr>
        </p:nvSpPr>
        <p:spPr>
          <a:xfrm>
            <a:off x="3451800" y="2312776"/>
            <a:ext cx="22404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0" name="Google Shape;70;p13"/>
          <p:cNvSpPr txBox="1"/>
          <p:nvPr>
            <p:ph idx="3" type="subTitle"/>
          </p:nvPr>
        </p:nvSpPr>
        <p:spPr>
          <a:xfrm>
            <a:off x="3451800" y="2676603"/>
            <a:ext cx="2240400" cy="134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71" name="Google Shape;71;p13"/>
          <p:cNvSpPr txBox="1"/>
          <p:nvPr>
            <p:ph idx="4" type="title"/>
          </p:nvPr>
        </p:nvSpPr>
        <p:spPr>
          <a:xfrm>
            <a:off x="6008300" y="2312776"/>
            <a:ext cx="2240400" cy="447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2" name="Google Shape;72;p13"/>
          <p:cNvSpPr txBox="1"/>
          <p:nvPr>
            <p:ph idx="5" type="subTitle"/>
          </p:nvPr>
        </p:nvSpPr>
        <p:spPr>
          <a:xfrm>
            <a:off x="6008300" y="2676602"/>
            <a:ext cx="2240400" cy="134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1600"/>
              </a:spcBef>
              <a:spcAft>
                <a:spcPts val="0"/>
              </a:spcAft>
              <a:buSzPts val="1100"/>
              <a:buNone/>
              <a:defRPr sz="1100"/>
            </a:lvl3pPr>
            <a:lvl4pPr lvl="3" rtl="0" algn="ctr">
              <a:lnSpc>
                <a:spcPct val="100000"/>
              </a:lnSpc>
              <a:spcBef>
                <a:spcPts val="1600"/>
              </a:spcBef>
              <a:spcAft>
                <a:spcPts val="0"/>
              </a:spcAft>
              <a:buSzPts val="1100"/>
              <a:buNone/>
              <a:defRPr sz="1100"/>
            </a:lvl4pPr>
            <a:lvl5pPr lvl="4" rtl="0" algn="ctr">
              <a:lnSpc>
                <a:spcPct val="100000"/>
              </a:lnSpc>
              <a:spcBef>
                <a:spcPts val="1600"/>
              </a:spcBef>
              <a:spcAft>
                <a:spcPts val="0"/>
              </a:spcAft>
              <a:buSzPts val="1100"/>
              <a:buNone/>
              <a:defRPr sz="1100"/>
            </a:lvl5pPr>
            <a:lvl6pPr lvl="5" rtl="0" algn="ctr">
              <a:lnSpc>
                <a:spcPct val="100000"/>
              </a:lnSpc>
              <a:spcBef>
                <a:spcPts val="1600"/>
              </a:spcBef>
              <a:spcAft>
                <a:spcPts val="0"/>
              </a:spcAft>
              <a:buSzPts val="1100"/>
              <a:buNone/>
              <a:defRPr sz="1100"/>
            </a:lvl6pPr>
            <a:lvl7pPr lvl="6" rtl="0" algn="ctr">
              <a:lnSpc>
                <a:spcPct val="100000"/>
              </a:lnSpc>
              <a:spcBef>
                <a:spcPts val="1600"/>
              </a:spcBef>
              <a:spcAft>
                <a:spcPts val="0"/>
              </a:spcAft>
              <a:buSzPts val="1100"/>
              <a:buNone/>
              <a:defRPr sz="1100"/>
            </a:lvl7pPr>
            <a:lvl8pPr lvl="7" rtl="0" algn="ctr">
              <a:lnSpc>
                <a:spcPct val="100000"/>
              </a:lnSpc>
              <a:spcBef>
                <a:spcPts val="1600"/>
              </a:spcBef>
              <a:spcAft>
                <a:spcPts val="0"/>
              </a:spcAft>
              <a:buSzPts val="1100"/>
              <a:buNone/>
              <a:defRPr sz="1100"/>
            </a:lvl8pPr>
            <a:lvl9pPr lvl="8" rtl="0" algn="ctr">
              <a:lnSpc>
                <a:spcPct val="100000"/>
              </a:lnSpc>
              <a:spcBef>
                <a:spcPts val="1600"/>
              </a:spcBef>
              <a:spcAft>
                <a:spcPts val="1600"/>
              </a:spcAft>
              <a:buSzPts val="1100"/>
              <a:buNone/>
              <a:defRPr sz="1100"/>
            </a:lvl9pPr>
          </a:lstStyle>
          <a:p/>
        </p:txBody>
      </p:sp>
      <p:sp>
        <p:nvSpPr>
          <p:cNvPr id="73" name="Google Shape;73;p13"/>
          <p:cNvSpPr txBox="1"/>
          <p:nvPr>
            <p:ph hasCustomPrompt="1" idx="6" type="title"/>
          </p:nvPr>
        </p:nvSpPr>
        <p:spPr>
          <a:xfrm>
            <a:off x="1411000" y="1837961"/>
            <a:ext cx="1209000" cy="447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hasCustomPrompt="1" idx="7" type="title"/>
          </p:nvPr>
        </p:nvSpPr>
        <p:spPr>
          <a:xfrm>
            <a:off x="3967500" y="1837961"/>
            <a:ext cx="1209000" cy="447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hasCustomPrompt="1" idx="8" type="title"/>
          </p:nvPr>
        </p:nvSpPr>
        <p:spPr>
          <a:xfrm>
            <a:off x="6524000" y="1837961"/>
            <a:ext cx="1209000" cy="4476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p:nvPr>
            <p:ph idx="9" type="title"/>
          </p:nvPr>
        </p:nvSpPr>
        <p:spPr>
          <a:xfrm rot="119996">
            <a:off x="-171851" y="444933"/>
            <a:ext cx="9404429" cy="50430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 name="Google Shape;77;p13"/>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8" name="Shape 78"/>
        <p:cNvGrpSpPr/>
        <p:nvPr/>
      </p:nvGrpSpPr>
      <p:grpSpPr>
        <a:xfrm>
          <a:off x="0" y="0"/>
          <a:ext cx="0" cy="0"/>
          <a:chOff x="0" y="0"/>
          <a:chExt cx="0" cy="0"/>
        </a:xfrm>
      </p:grpSpPr>
      <p:sp>
        <p:nvSpPr>
          <p:cNvPr id="79" name="Google Shape;79;p14"/>
          <p:cNvSpPr/>
          <p:nvPr/>
        </p:nvSpPr>
        <p:spPr>
          <a:xfrm flipH="1" rot="-38410">
            <a:off x="-314759" y="241504"/>
            <a:ext cx="9773710" cy="210014"/>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80" name="Google Shape;80;p14"/>
          <p:cNvSpPr/>
          <p:nvPr/>
        </p:nvSpPr>
        <p:spPr>
          <a:xfrm flipH="1" rot="4016647">
            <a:off x="7215732" y="1017158"/>
            <a:ext cx="3084043" cy="210353"/>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81" name="Google Shape;81;p14"/>
          <p:cNvSpPr txBox="1"/>
          <p:nvPr>
            <p:ph type="title"/>
          </p:nvPr>
        </p:nvSpPr>
        <p:spPr>
          <a:xfrm rot="-177013">
            <a:off x="-271707" y="445137"/>
            <a:ext cx="9687540" cy="572886"/>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 name="Google Shape;82;p14"/>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83" name="Shape 83"/>
        <p:cNvGrpSpPr/>
        <p:nvPr/>
      </p:nvGrpSpPr>
      <p:grpSpPr>
        <a:xfrm>
          <a:off x="0" y="0"/>
          <a:ext cx="0" cy="0"/>
          <a:chOff x="0" y="0"/>
          <a:chExt cx="0" cy="0"/>
        </a:xfrm>
      </p:grpSpPr>
      <p:sp>
        <p:nvSpPr>
          <p:cNvPr id="84" name="Google Shape;84;p15"/>
          <p:cNvSpPr/>
          <p:nvPr/>
        </p:nvSpPr>
        <p:spPr>
          <a:xfrm rot="2238705">
            <a:off x="-788244" y="4574700"/>
            <a:ext cx="2419692" cy="210426"/>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85" name="Google Shape;85;p15"/>
          <p:cNvSpPr txBox="1"/>
          <p:nvPr>
            <p:ph type="title"/>
          </p:nvPr>
        </p:nvSpPr>
        <p:spPr>
          <a:xfrm rot="-57810">
            <a:off x="-271529" y="445027"/>
            <a:ext cx="9687470" cy="572796"/>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15"/>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87" name="Shape 87"/>
        <p:cNvGrpSpPr/>
        <p:nvPr/>
      </p:nvGrpSpPr>
      <p:grpSpPr>
        <a:xfrm>
          <a:off x="0" y="0"/>
          <a:ext cx="0" cy="0"/>
          <a:chOff x="0" y="0"/>
          <a:chExt cx="0" cy="0"/>
        </a:xfrm>
      </p:grpSpPr>
      <p:sp>
        <p:nvSpPr>
          <p:cNvPr id="88" name="Google Shape;88;p16"/>
          <p:cNvSpPr/>
          <p:nvPr/>
        </p:nvSpPr>
        <p:spPr>
          <a:xfrm flipH="1" rot="57404">
            <a:off x="-207170" y="243265"/>
            <a:ext cx="9558433" cy="21033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89" name="Google Shape;89;p16"/>
          <p:cNvSpPr/>
          <p:nvPr/>
        </p:nvSpPr>
        <p:spPr>
          <a:xfrm flipH="1" rot="1035960">
            <a:off x="-736164" y="4788873"/>
            <a:ext cx="3506304" cy="210177"/>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90" name="Google Shape;90;p16"/>
          <p:cNvSpPr txBox="1"/>
          <p:nvPr>
            <p:ph type="title"/>
          </p:nvPr>
        </p:nvSpPr>
        <p:spPr>
          <a:xfrm rot="-251876">
            <a:off x="-96587" y="445005"/>
            <a:ext cx="9343969" cy="572742"/>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 name="Google Shape;91;p16"/>
          <p:cNvSpPr txBox="1"/>
          <p:nvPr>
            <p:ph idx="1" type="subTitle"/>
          </p:nvPr>
        </p:nvSpPr>
        <p:spPr>
          <a:xfrm>
            <a:off x="832911" y="1696100"/>
            <a:ext cx="4455300" cy="290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100"/>
              <a:buFont typeface="Nunito Light"/>
              <a:buChar char="■"/>
              <a:defRPr sz="1100"/>
            </a:lvl1pPr>
            <a:lvl2pPr lvl="1" rtl="0" algn="ctr">
              <a:lnSpc>
                <a:spcPct val="100000"/>
              </a:lnSpc>
              <a:spcBef>
                <a:spcPts val="100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92" name="Google Shape;92;p16"/>
          <p:cNvSpPr/>
          <p:nvPr>
            <p:ph idx="2" type="pic"/>
          </p:nvPr>
        </p:nvSpPr>
        <p:spPr>
          <a:xfrm>
            <a:off x="5658186" y="1464200"/>
            <a:ext cx="2652900" cy="3139800"/>
          </a:xfrm>
          <a:prstGeom prst="rect">
            <a:avLst/>
          </a:prstGeom>
          <a:noFill/>
          <a:ln>
            <a:noFill/>
          </a:ln>
        </p:spPr>
      </p:sp>
      <p:sp>
        <p:nvSpPr>
          <p:cNvPr id="93" name="Google Shape;93;p16"/>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_1">
    <p:spTree>
      <p:nvGrpSpPr>
        <p:cNvPr id="94" name="Shape 94"/>
        <p:cNvGrpSpPr/>
        <p:nvPr/>
      </p:nvGrpSpPr>
      <p:grpSpPr>
        <a:xfrm>
          <a:off x="0" y="0"/>
          <a:ext cx="0" cy="0"/>
          <a:chOff x="0" y="0"/>
          <a:chExt cx="0" cy="0"/>
        </a:xfrm>
      </p:grpSpPr>
      <p:sp>
        <p:nvSpPr>
          <p:cNvPr id="95" name="Google Shape;95;p17"/>
          <p:cNvSpPr/>
          <p:nvPr/>
        </p:nvSpPr>
        <p:spPr>
          <a:xfrm flipH="1" rot="4801503">
            <a:off x="-2074115" y="2956747"/>
            <a:ext cx="4702180" cy="21050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96" name="Google Shape;96;p17"/>
          <p:cNvSpPr/>
          <p:nvPr/>
        </p:nvSpPr>
        <p:spPr>
          <a:xfrm flipH="1" rot="6116667">
            <a:off x="7143172" y="3822586"/>
            <a:ext cx="3506419" cy="210054"/>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97" name="Google Shape;97;p17"/>
          <p:cNvSpPr txBox="1"/>
          <p:nvPr>
            <p:ph type="title"/>
          </p:nvPr>
        </p:nvSpPr>
        <p:spPr>
          <a:xfrm rot="-60266">
            <a:off x="-96716" y="444980"/>
            <a:ext cx="9344036" cy="572786"/>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8" name="Google Shape;98;p17"/>
          <p:cNvSpPr txBox="1"/>
          <p:nvPr>
            <p:ph idx="1" type="subTitle"/>
          </p:nvPr>
        </p:nvSpPr>
        <p:spPr>
          <a:xfrm>
            <a:off x="713225" y="1489575"/>
            <a:ext cx="7717500" cy="23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100"/>
            </a:lvl1pPr>
            <a:lvl2pPr lvl="1" rtl="0" algn="ctr">
              <a:lnSpc>
                <a:spcPct val="100000"/>
              </a:lnSpc>
              <a:spcBef>
                <a:spcPts val="10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99" name="Google Shape;99;p17"/>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00" name="Shape 100"/>
        <p:cNvGrpSpPr/>
        <p:nvPr/>
      </p:nvGrpSpPr>
      <p:grpSpPr>
        <a:xfrm>
          <a:off x="0" y="0"/>
          <a:ext cx="0" cy="0"/>
          <a:chOff x="0" y="0"/>
          <a:chExt cx="0" cy="0"/>
        </a:xfrm>
      </p:grpSpPr>
      <p:sp>
        <p:nvSpPr>
          <p:cNvPr id="101" name="Google Shape;101;p18"/>
          <p:cNvSpPr txBox="1"/>
          <p:nvPr>
            <p:ph type="title"/>
          </p:nvPr>
        </p:nvSpPr>
        <p:spPr>
          <a:xfrm rot="-60085">
            <a:off x="-112690" y="3725736"/>
            <a:ext cx="9595466" cy="759120"/>
          </a:xfrm>
          <a:prstGeom prst="rect">
            <a:avLst/>
          </a:prstGeom>
          <a:solidFill>
            <a:schemeClr val="dk1"/>
          </a:solidFill>
        </p:spPr>
        <p:txBody>
          <a:bodyPr anchorCtr="0" anchor="ctr" bIns="91425" lIns="91425" spcFirstLastPara="1" rIns="91425" wrap="square" tIns="91425">
            <a:noAutofit/>
          </a:bodyPr>
          <a:lstStyle>
            <a:lvl1pPr lvl="0" rtl="0" algn="r">
              <a:spcBef>
                <a:spcPts val="0"/>
              </a:spcBef>
              <a:spcAft>
                <a:spcPts val="0"/>
              </a:spcAft>
              <a:buClr>
                <a:schemeClr val="lt1"/>
              </a:buClr>
              <a:buSzPts val="3000"/>
              <a:buNone/>
              <a:defRPr>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2" name="Google Shape;102;p18"/>
          <p:cNvSpPr txBox="1"/>
          <p:nvPr>
            <p:ph idx="1" type="subTitle"/>
          </p:nvPr>
        </p:nvSpPr>
        <p:spPr>
          <a:xfrm>
            <a:off x="713250" y="1535375"/>
            <a:ext cx="7717500" cy="1781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03" name="Google Shape;103;p18"/>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
        <p:nvSpPr>
          <p:cNvPr id="104" name="Google Shape;104;p18"/>
          <p:cNvSpPr/>
          <p:nvPr/>
        </p:nvSpPr>
        <p:spPr>
          <a:xfrm flipH="1" rot="10236359">
            <a:off x="-149036" y="341451"/>
            <a:ext cx="7074373" cy="2103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105" name="Google Shape;105;p18"/>
          <p:cNvSpPr/>
          <p:nvPr/>
        </p:nvSpPr>
        <p:spPr>
          <a:xfrm flipH="1" rot="525495">
            <a:off x="2319992" y="458068"/>
            <a:ext cx="7132265" cy="21036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 name="Shape 106"/>
        <p:cNvGrpSpPr/>
        <p:nvPr/>
      </p:nvGrpSpPr>
      <p:grpSpPr>
        <a:xfrm>
          <a:off x="0" y="0"/>
          <a:ext cx="0" cy="0"/>
          <a:chOff x="0" y="0"/>
          <a:chExt cx="0" cy="0"/>
        </a:xfrm>
      </p:grpSpPr>
      <p:sp>
        <p:nvSpPr>
          <p:cNvPr id="107" name="Google Shape;107;p19"/>
          <p:cNvSpPr/>
          <p:nvPr/>
        </p:nvSpPr>
        <p:spPr>
          <a:xfrm flipH="1" rot="5728112">
            <a:off x="-2417185" y="2466558"/>
            <a:ext cx="5575074" cy="210362"/>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08" name="Google Shape;108;p19"/>
          <p:cNvSpPr/>
          <p:nvPr/>
        </p:nvSpPr>
        <p:spPr>
          <a:xfrm flipH="1" rot="2006476">
            <a:off x="7024984" y="434404"/>
            <a:ext cx="3506376" cy="210011"/>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09" name="Google Shape;109;p19"/>
          <p:cNvSpPr/>
          <p:nvPr/>
        </p:nvSpPr>
        <p:spPr>
          <a:xfrm flipH="1" rot="1770009">
            <a:off x="-910062" y="4601359"/>
            <a:ext cx="3083916" cy="21024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110" name="Google Shape;110;p19"/>
          <p:cNvSpPr txBox="1"/>
          <p:nvPr>
            <p:ph type="title"/>
          </p:nvPr>
        </p:nvSpPr>
        <p:spPr>
          <a:xfrm rot="297542">
            <a:off x="-187453" y="445109"/>
            <a:ext cx="9519534" cy="572692"/>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19"/>
          <p:cNvSpPr txBox="1"/>
          <p:nvPr>
            <p:ph idx="1" type="subTitle"/>
          </p:nvPr>
        </p:nvSpPr>
        <p:spPr>
          <a:xfrm>
            <a:off x="4626764" y="1583600"/>
            <a:ext cx="3804000" cy="299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2" name="Google Shape;112;p19"/>
          <p:cNvSpPr txBox="1"/>
          <p:nvPr>
            <p:ph idx="2" type="subTitle"/>
          </p:nvPr>
        </p:nvSpPr>
        <p:spPr>
          <a:xfrm>
            <a:off x="713225" y="1583600"/>
            <a:ext cx="3800700" cy="299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b="0"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13" name="Google Shape;113;p19"/>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4" name="Shape 114"/>
        <p:cNvGrpSpPr/>
        <p:nvPr/>
      </p:nvGrpSpPr>
      <p:grpSpPr>
        <a:xfrm>
          <a:off x="0" y="0"/>
          <a:ext cx="0" cy="0"/>
          <a:chOff x="0" y="0"/>
          <a:chExt cx="0" cy="0"/>
        </a:xfrm>
      </p:grpSpPr>
      <p:sp>
        <p:nvSpPr>
          <p:cNvPr id="115" name="Google Shape;115;p20"/>
          <p:cNvSpPr/>
          <p:nvPr/>
        </p:nvSpPr>
        <p:spPr>
          <a:xfrm rot="-4509115">
            <a:off x="-2419079" y="2321465"/>
            <a:ext cx="5992808" cy="210369"/>
          </a:xfrm>
          <a:prstGeom prst="rect">
            <a:avLst/>
          </a:prstGeom>
          <a:solidFill>
            <a:srgbClr val="5D0A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16" name="Google Shape;116;p20"/>
          <p:cNvSpPr/>
          <p:nvPr/>
        </p:nvSpPr>
        <p:spPr>
          <a:xfrm rot="-1517610">
            <a:off x="7022453" y="4498794"/>
            <a:ext cx="3367543" cy="210419"/>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117" name="Google Shape;117;p20"/>
          <p:cNvSpPr txBox="1"/>
          <p:nvPr>
            <p:ph type="title"/>
          </p:nvPr>
        </p:nvSpPr>
        <p:spPr>
          <a:xfrm rot="120024">
            <a:off x="-68981" y="540033"/>
            <a:ext cx="9281957" cy="759159"/>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45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0"/>
          <p:cNvSpPr txBox="1"/>
          <p:nvPr>
            <p:ph idx="1" type="subTitle"/>
          </p:nvPr>
        </p:nvSpPr>
        <p:spPr>
          <a:xfrm>
            <a:off x="1704800" y="1702500"/>
            <a:ext cx="57345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 name="Google Shape;119;p20"/>
          <p:cNvSpPr txBox="1"/>
          <p:nvPr/>
        </p:nvSpPr>
        <p:spPr>
          <a:xfrm>
            <a:off x="1703450" y="3274783"/>
            <a:ext cx="57372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Comfortaa"/>
                <a:ea typeface="Comfortaa"/>
                <a:cs typeface="Comfortaa"/>
                <a:sym typeface="Comfortaa"/>
              </a:rPr>
              <a:t>CREDITS:</a:t>
            </a:r>
            <a:r>
              <a:rPr lang="en" sz="1200">
                <a:solidFill>
                  <a:schemeClr val="dk1"/>
                </a:solidFill>
                <a:latin typeface="Comfortaa Medium"/>
                <a:ea typeface="Comfortaa Medium"/>
                <a:cs typeface="Comfortaa Medium"/>
                <a:sym typeface="Comfortaa Medium"/>
              </a:rPr>
              <a:t> This presentation template was created by </a:t>
            </a:r>
            <a:r>
              <a:rPr b="1" lang="en" sz="1200" u="sng">
                <a:solidFill>
                  <a:schemeClr val="accent1"/>
                </a:solidFill>
                <a:latin typeface="Comfortaa"/>
                <a:ea typeface="Comfortaa"/>
                <a:cs typeface="Comfortaa"/>
                <a:sym typeface="Comfortaa"/>
                <a:hlinkClick r:id="rId2">
                  <a:extLst>
                    <a:ext uri="{A12FA001-AC4F-418D-AE19-62706E023703}">
                      <ahyp:hlinkClr val="tx"/>
                    </a:ext>
                  </a:extLst>
                </a:hlinkClick>
              </a:rPr>
              <a:t>Slidesgo</a:t>
            </a:r>
            <a:r>
              <a:rPr lang="en" sz="1200">
                <a:solidFill>
                  <a:schemeClr val="dk1"/>
                </a:solidFill>
                <a:latin typeface="Comfortaa Medium"/>
                <a:ea typeface="Comfortaa Medium"/>
                <a:cs typeface="Comfortaa Medium"/>
                <a:sym typeface="Comfortaa Medium"/>
              </a:rPr>
              <a:t>, and includes icons by </a:t>
            </a:r>
            <a:r>
              <a:rPr b="1" lang="en" sz="1200" u="sng">
                <a:solidFill>
                  <a:schemeClr val="accent1"/>
                </a:solidFill>
                <a:latin typeface="Comfortaa"/>
                <a:ea typeface="Comfortaa"/>
                <a:cs typeface="Comfortaa"/>
                <a:sym typeface="Comfortaa"/>
                <a:hlinkClick r:id="rId3">
                  <a:extLst>
                    <a:ext uri="{A12FA001-AC4F-418D-AE19-62706E023703}">
                      <ahyp:hlinkClr val="tx"/>
                    </a:ext>
                  </a:extLst>
                </a:hlinkClick>
              </a:rPr>
              <a:t>Flaticon</a:t>
            </a:r>
            <a:r>
              <a:rPr lang="en" sz="1200">
                <a:solidFill>
                  <a:schemeClr val="dk1"/>
                </a:solidFill>
                <a:latin typeface="Comfortaa Medium"/>
                <a:ea typeface="Comfortaa Medium"/>
                <a:cs typeface="Comfortaa Medium"/>
                <a:sym typeface="Comfortaa Medium"/>
              </a:rPr>
              <a:t>, and infographics &amp; images by</a:t>
            </a:r>
            <a:r>
              <a:rPr b="1" lang="en" sz="1200">
                <a:solidFill>
                  <a:schemeClr val="dk1"/>
                </a:solidFill>
                <a:latin typeface="Comfortaa"/>
                <a:ea typeface="Comfortaa"/>
                <a:cs typeface="Comfortaa"/>
                <a:sym typeface="Comfortaa"/>
              </a:rPr>
              <a:t> </a:t>
            </a:r>
            <a:r>
              <a:rPr b="1" lang="en" sz="1200" u="sng">
                <a:solidFill>
                  <a:schemeClr val="accent1"/>
                </a:solidFill>
                <a:latin typeface="Comfortaa"/>
                <a:ea typeface="Comfortaa"/>
                <a:cs typeface="Comfortaa"/>
                <a:sym typeface="Comfortaa"/>
                <a:hlinkClick r:id="rId4">
                  <a:extLst>
                    <a:ext uri="{A12FA001-AC4F-418D-AE19-62706E023703}">
                      <ahyp:hlinkClr val="tx"/>
                    </a:ext>
                  </a:extLst>
                </a:hlinkClick>
              </a:rPr>
              <a:t>Freepik</a:t>
            </a:r>
            <a:r>
              <a:rPr b="1" lang="en" sz="1200" u="sng">
                <a:solidFill>
                  <a:schemeClr val="accent1"/>
                </a:solidFill>
                <a:latin typeface="Comfortaa"/>
                <a:ea typeface="Comfortaa"/>
                <a:cs typeface="Comfortaa"/>
                <a:sym typeface="Comfortaa"/>
              </a:rPr>
              <a:t> </a:t>
            </a:r>
            <a:endParaRPr b="1" sz="1200" u="sng">
              <a:solidFill>
                <a:schemeClr val="accent1"/>
              </a:solidFill>
              <a:latin typeface="Comfortaa"/>
              <a:ea typeface="Comfortaa"/>
              <a:cs typeface="Comfortaa"/>
              <a:sym typeface="Comforta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rot="-2702246">
            <a:off x="6220975" y="4162571"/>
            <a:ext cx="4870765" cy="210435"/>
          </a:xfrm>
          <a:prstGeom prst="rect">
            <a:avLst/>
          </a:prstGeom>
          <a:solidFill>
            <a:srgbClr val="5D0A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7" name="Google Shape;17;p3"/>
          <p:cNvSpPr/>
          <p:nvPr/>
        </p:nvSpPr>
        <p:spPr>
          <a:xfrm flipH="1" rot="-706875">
            <a:off x="-568987" y="379778"/>
            <a:ext cx="4870807" cy="210518"/>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8" name="Google Shape;18;p3"/>
          <p:cNvSpPr txBox="1"/>
          <p:nvPr>
            <p:ph type="title"/>
          </p:nvPr>
        </p:nvSpPr>
        <p:spPr>
          <a:xfrm rot="61067">
            <a:off x="-435640" y="2339934"/>
            <a:ext cx="10015280" cy="758215"/>
          </a:xfrm>
          <a:prstGeom prst="rect">
            <a:avLst/>
          </a:prstGeom>
          <a:solidFill>
            <a:schemeClr val="dk1"/>
          </a:solidFill>
        </p:spPr>
        <p:txBody>
          <a:bodyPr anchorCtr="0" anchor="ctr" bIns="91425" lIns="91425" spcFirstLastPara="1" rIns="91425" wrap="square" tIns="91425">
            <a:noAutofit/>
          </a:bodyPr>
          <a:lstStyle>
            <a:lvl1pPr lvl="0" algn="ctr">
              <a:spcBef>
                <a:spcPts val="0"/>
              </a:spcBef>
              <a:spcAft>
                <a:spcPts val="0"/>
              </a:spcAft>
              <a:buSzPts val="3600"/>
              <a:buNone/>
              <a:defRPr sz="45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rot="-89205">
            <a:off x="-427437" y="1463142"/>
            <a:ext cx="10013171" cy="759266"/>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 name="Google Shape;20;p3"/>
          <p:cNvSpPr txBox="1"/>
          <p:nvPr>
            <p:ph idx="1" type="subTitle"/>
          </p:nvPr>
        </p:nvSpPr>
        <p:spPr>
          <a:xfrm>
            <a:off x="1085400" y="3327125"/>
            <a:ext cx="6973200" cy="48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 name="Google Shape;21;p3"/>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3_1_1">
    <p:spTree>
      <p:nvGrpSpPr>
        <p:cNvPr id="120" name="Shape 120"/>
        <p:cNvGrpSpPr/>
        <p:nvPr/>
      </p:nvGrpSpPr>
      <p:grpSpPr>
        <a:xfrm>
          <a:off x="0" y="0"/>
          <a:ext cx="0" cy="0"/>
          <a:chOff x="0" y="0"/>
          <a:chExt cx="0" cy="0"/>
        </a:xfrm>
      </p:grpSpPr>
      <p:sp>
        <p:nvSpPr>
          <p:cNvPr id="121" name="Google Shape;121;p21"/>
          <p:cNvSpPr/>
          <p:nvPr/>
        </p:nvSpPr>
        <p:spPr>
          <a:xfrm rot="996367">
            <a:off x="3475346" y="559785"/>
            <a:ext cx="5992849" cy="210339"/>
          </a:xfrm>
          <a:prstGeom prst="rect">
            <a:avLst/>
          </a:prstGeom>
          <a:solidFill>
            <a:srgbClr val="5D0A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22" name="Google Shape;122;p21"/>
          <p:cNvSpPr/>
          <p:nvPr/>
        </p:nvSpPr>
        <p:spPr>
          <a:xfrm rot="-4486677">
            <a:off x="5760828" y="2689019"/>
            <a:ext cx="5516442" cy="210468"/>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123" name="Google Shape;123;p21"/>
          <p:cNvSpPr/>
          <p:nvPr/>
        </p:nvSpPr>
        <p:spPr>
          <a:xfrm rot="-8575671">
            <a:off x="-398991" y="4498657"/>
            <a:ext cx="2651537" cy="210541"/>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_1_2">
    <p:spTree>
      <p:nvGrpSpPr>
        <p:cNvPr id="124" name="Shape 124"/>
        <p:cNvGrpSpPr/>
        <p:nvPr/>
      </p:nvGrpSpPr>
      <p:grpSpPr>
        <a:xfrm>
          <a:off x="0" y="0"/>
          <a:ext cx="0" cy="0"/>
          <a:chOff x="0" y="0"/>
          <a:chExt cx="0" cy="0"/>
        </a:xfrm>
      </p:grpSpPr>
      <p:sp>
        <p:nvSpPr>
          <p:cNvPr id="125" name="Google Shape;125;p22"/>
          <p:cNvSpPr/>
          <p:nvPr/>
        </p:nvSpPr>
        <p:spPr>
          <a:xfrm rot="2064275">
            <a:off x="7051946" y="311905"/>
            <a:ext cx="2895760" cy="21044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126" name="Google Shape;126;p22"/>
          <p:cNvSpPr/>
          <p:nvPr/>
        </p:nvSpPr>
        <p:spPr>
          <a:xfrm rot="-5271433">
            <a:off x="-2559395" y="2361798"/>
            <a:ext cx="5776940" cy="210445"/>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127" name="Google Shape;127;p22"/>
          <p:cNvSpPr/>
          <p:nvPr/>
        </p:nvSpPr>
        <p:spPr>
          <a:xfrm rot="3601980">
            <a:off x="-1111511" y="4204197"/>
            <a:ext cx="3129122" cy="210353"/>
          </a:xfrm>
          <a:prstGeom prst="rect">
            <a:avLst/>
          </a:prstGeom>
          <a:solidFill>
            <a:srgbClr val="5D0A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1" name="Shape 13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32" name="Shape 132"/>
        <p:cNvGrpSpPr/>
        <p:nvPr/>
      </p:nvGrpSpPr>
      <p:grpSpPr>
        <a:xfrm>
          <a:off x="0" y="0"/>
          <a:ext cx="0" cy="0"/>
          <a:chOff x="0" y="0"/>
          <a:chExt cx="0" cy="0"/>
        </a:xfrm>
      </p:grpSpPr>
      <p:sp>
        <p:nvSpPr>
          <p:cNvPr id="133" name="Google Shape;133;p2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flipH="1" rot="2555727">
            <a:off x="-4210856" y="3260647"/>
            <a:ext cx="6906736" cy="210403"/>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24" name="Google Shape;24;p4"/>
          <p:cNvSpPr txBox="1"/>
          <p:nvPr>
            <p:ph type="title"/>
          </p:nvPr>
        </p:nvSpPr>
        <p:spPr>
          <a:xfrm rot="-227167">
            <a:off x="-169551" y="444916"/>
            <a:ext cx="9404525" cy="576061"/>
          </a:xfrm>
          <a:prstGeom prst="rect">
            <a:avLst/>
          </a:prstGeom>
          <a:solidFill>
            <a:srgbClr val="191919"/>
          </a:solidFill>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4"/>
          <p:cNvSpPr txBox="1"/>
          <p:nvPr>
            <p:ph idx="1" type="body"/>
          </p:nvPr>
        </p:nvSpPr>
        <p:spPr>
          <a:xfrm>
            <a:off x="720000" y="1215751"/>
            <a:ext cx="7704000" cy="248700"/>
          </a:xfrm>
          <a:prstGeom prst="rect">
            <a:avLst/>
          </a:prstGeom>
        </p:spPr>
        <p:txBody>
          <a:bodyPr anchorCtr="0" anchor="t" bIns="91425" lIns="91425" spcFirstLastPara="1" rIns="91425" wrap="square" tIns="91425">
            <a:noAutofit/>
          </a:bodyPr>
          <a:lstStyle>
            <a:lvl1pPr indent="-298450" lvl="0" marL="457200" rtl="0" algn="ctr">
              <a:lnSpc>
                <a:spcPct val="100000"/>
              </a:lnSpc>
              <a:spcBef>
                <a:spcPts val="0"/>
              </a:spcBef>
              <a:spcAft>
                <a:spcPts val="0"/>
              </a:spcAft>
              <a:buSzPts val="1100"/>
              <a:buFont typeface="Nunito Light"/>
              <a:buChar char="●"/>
              <a:defRPr sz="1200"/>
            </a:lvl1pPr>
            <a:lvl2pPr indent="-298450" lvl="1" marL="914400" rtl="0">
              <a:lnSpc>
                <a:spcPct val="115000"/>
              </a:lnSpc>
              <a:spcBef>
                <a:spcPts val="0"/>
              </a:spcBef>
              <a:spcAft>
                <a:spcPts val="0"/>
              </a:spcAft>
              <a:buSzPts val="1100"/>
              <a:buFont typeface="Nunito Light"/>
              <a:buChar char="○"/>
              <a:defRPr sz="1100"/>
            </a:lvl2pPr>
            <a:lvl3pPr indent="-298450" lvl="2" marL="1371600" rtl="0">
              <a:lnSpc>
                <a:spcPct val="115000"/>
              </a:lnSpc>
              <a:spcBef>
                <a:spcPts val="1600"/>
              </a:spcBef>
              <a:spcAft>
                <a:spcPts val="0"/>
              </a:spcAft>
              <a:buSzPts val="1100"/>
              <a:buFont typeface="Nunito Light"/>
              <a:buChar char="■"/>
              <a:defRPr sz="1100"/>
            </a:lvl3pPr>
            <a:lvl4pPr indent="-298450" lvl="3" marL="1828800" rtl="0">
              <a:lnSpc>
                <a:spcPct val="115000"/>
              </a:lnSpc>
              <a:spcBef>
                <a:spcPts val="1600"/>
              </a:spcBef>
              <a:spcAft>
                <a:spcPts val="0"/>
              </a:spcAft>
              <a:buSzPts val="1100"/>
              <a:buFont typeface="Nunito Light"/>
              <a:buChar char="●"/>
              <a:defRPr sz="1100"/>
            </a:lvl4pPr>
            <a:lvl5pPr indent="-298450" lvl="4" marL="2286000" rtl="0">
              <a:lnSpc>
                <a:spcPct val="115000"/>
              </a:lnSpc>
              <a:spcBef>
                <a:spcPts val="1600"/>
              </a:spcBef>
              <a:spcAft>
                <a:spcPts val="0"/>
              </a:spcAft>
              <a:buSzPts val="1100"/>
              <a:buFont typeface="Nunito Light"/>
              <a:buChar char="○"/>
              <a:defRPr sz="1100"/>
            </a:lvl5pPr>
            <a:lvl6pPr indent="-298450" lvl="5" marL="2743200" rtl="0">
              <a:lnSpc>
                <a:spcPct val="115000"/>
              </a:lnSpc>
              <a:spcBef>
                <a:spcPts val="1600"/>
              </a:spcBef>
              <a:spcAft>
                <a:spcPts val="0"/>
              </a:spcAft>
              <a:buSzPts val="1100"/>
              <a:buFont typeface="Nunito Light"/>
              <a:buChar char="■"/>
              <a:defRPr sz="1100"/>
            </a:lvl6pPr>
            <a:lvl7pPr indent="-298450" lvl="6" marL="3200400" rtl="0">
              <a:lnSpc>
                <a:spcPct val="115000"/>
              </a:lnSpc>
              <a:spcBef>
                <a:spcPts val="1600"/>
              </a:spcBef>
              <a:spcAft>
                <a:spcPts val="0"/>
              </a:spcAft>
              <a:buSzPts val="1100"/>
              <a:buFont typeface="Nunito Light"/>
              <a:buChar char="●"/>
              <a:defRPr sz="1100"/>
            </a:lvl7pPr>
            <a:lvl8pPr indent="-298450" lvl="7" marL="3657600" rtl="0">
              <a:lnSpc>
                <a:spcPct val="115000"/>
              </a:lnSpc>
              <a:spcBef>
                <a:spcPts val="1600"/>
              </a:spcBef>
              <a:spcAft>
                <a:spcPts val="0"/>
              </a:spcAft>
              <a:buSzPts val="1100"/>
              <a:buFont typeface="Nunito Light"/>
              <a:buChar char="○"/>
              <a:defRPr sz="1100"/>
            </a:lvl8pPr>
            <a:lvl9pPr indent="-298450" lvl="8" marL="4114800" rtl="0">
              <a:lnSpc>
                <a:spcPct val="115000"/>
              </a:lnSpc>
              <a:spcBef>
                <a:spcPts val="1600"/>
              </a:spcBef>
              <a:spcAft>
                <a:spcPts val="1600"/>
              </a:spcAft>
              <a:buSzPts val="1100"/>
              <a:buFont typeface="Nunito Light"/>
              <a:buChar char="■"/>
              <a:defRPr sz="1100"/>
            </a:lvl9pPr>
          </a:lstStyle>
          <a:p/>
        </p:txBody>
      </p:sp>
      <p:sp>
        <p:nvSpPr>
          <p:cNvPr id="26" name="Google Shape;26;p4"/>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p:nvPr/>
        </p:nvSpPr>
        <p:spPr>
          <a:xfrm flipH="1" rot="-5769690">
            <a:off x="-3316746" y="2466593"/>
            <a:ext cx="7074366" cy="21030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29" name="Google Shape;29;p5"/>
          <p:cNvSpPr txBox="1"/>
          <p:nvPr>
            <p:ph type="title"/>
          </p:nvPr>
        </p:nvSpPr>
        <p:spPr>
          <a:xfrm rot="-58951">
            <a:off x="-204348" y="444908"/>
            <a:ext cx="9552504" cy="572486"/>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 name="Google Shape;30;p5"/>
          <p:cNvSpPr txBox="1"/>
          <p:nvPr>
            <p:ph idx="1" type="subTitle"/>
          </p:nvPr>
        </p:nvSpPr>
        <p:spPr>
          <a:xfrm>
            <a:off x="4791713" y="2563476"/>
            <a:ext cx="3209400" cy="17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 name="Google Shape;31;p5"/>
          <p:cNvSpPr txBox="1"/>
          <p:nvPr>
            <p:ph idx="2" type="subTitle"/>
          </p:nvPr>
        </p:nvSpPr>
        <p:spPr>
          <a:xfrm>
            <a:off x="1143487" y="2563476"/>
            <a:ext cx="3209400" cy="174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1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5"/>
          <p:cNvSpPr txBox="1"/>
          <p:nvPr>
            <p:ph idx="3" type="subTitle"/>
          </p:nvPr>
        </p:nvSpPr>
        <p:spPr>
          <a:xfrm>
            <a:off x="4791713" y="2153750"/>
            <a:ext cx="3209400" cy="489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 name="Google Shape;33;p5"/>
          <p:cNvSpPr txBox="1"/>
          <p:nvPr>
            <p:ph idx="4" type="subTitle"/>
          </p:nvPr>
        </p:nvSpPr>
        <p:spPr>
          <a:xfrm>
            <a:off x="1142887" y="2153750"/>
            <a:ext cx="3210600" cy="489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Dela Gothic One"/>
                <a:ea typeface="Dela Gothic One"/>
                <a:cs typeface="Dela Gothic One"/>
                <a:sym typeface="Dela Gothic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 name="Google Shape;34;p5"/>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p:nvPr/>
        </p:nvSpPr>
        <p:spPr>
          <a:xfrm flipH="1" rot="-2701404">
            <a:off x="-845309" y="135533"/>
            <a:ext cx="3117068" cy="210435"/>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37" name="Google Shape;37;p6"/>
          <p:cNvSpPr/>
          <p:nvPr/>
        </p:nvSpPr>
        <p:spPr>
          <a:xfrm flipH="1" rot="5590628">
            <a:off x="6054116" y="2414186"/>
            <a:ext cx="5672719" cy="210326"/>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38" name="Google Shape;38;p6"/>
          <p:cNvSpPr txBox="1"/>
          <p:nvPr>
            <p:ph type="title"/>
          </p:nvPr>
        </p:nvSpPr>
        <p:spPr>
          <a:xfrm rot="122238">
            <a:off x="-271884" y="445119"/>
            <a:ext cx="9687724" cy="572753"/>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 name="Google Shape;39;p6"/>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p:nvPr/>
        </p:nvSpPr>
        <p:spPr>
          <a:xfrm flipH="1" rot="5558941">
            <a:off x="6095755" y="2413183"/>
            <a:ext cx="5426499" cy="210533"/>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42" name="Google Shape;42;p7"/>
          <p:cNvSpPr txBox="1"/>
          <p:nvPr>
            <p:ph idx="1" type="subTitle"/>
          </p:nvPr>
        </p:nvSpPr>
        <p:spPr>
          <a:xfrm>
            <a:off x="3773450" y="1319900"/>
            <a:ext cx="4657200" cy="276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1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43" name="Google Shape;43;p7"/>
          <p:cNvSpPr/>
          <p:nvPr>
            <p:ph idx="2" type="pic"/>
          </p:nvPr>
        </p:nvSpPr>
        <p:spPr>
          <a:xfrm>
            <a:off x="713225" y="1319900"/>
            <a:ext cx="2889600" cy="3284100"/>
          </a:xfrm>
          <a:prstGeom prst="rect">
            <a:avLst/>
          </a:prstGeom>
          <a:noFill/>
          <a:ln>
            <a:noFill/>
          </a:ln>
        </p:spPr>
      </p:sp>
      <p:sp>
        <p:nvSpPr>
          <p:cNvPr id="44" name="Google Shape;44;p7"/>
          <p:cNvSpPr txBox="1"/>
          <p:nvPr>
            <p:ph type="title"/>
          </p:nvPr>
        </p:nvSpPr>
        <p:spPr>
          <a:xfrm rot="-55821">
            <a:off x="-171648" y="445013"/>
            <a:ext cx="9404440" cy="504375"/>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SzPts val="3500"/>
              <a:buNone/>
              <a:defRPr sz="3000">
                <a:solidFill>
                  <a:srgbClr val="FFFFFF"/>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 name="Google Shape;45;p7"/>
          <p:cNvSpPr txBox="1"/>
          <p:nvPr>
            <p:ph idx="12" type="sldNum"/>
          </p:nvPr>
        </p:nvSpPr>
        <p:spPr>
          <a:xfrm rot="-538482">
            <a:off x="6189928" y="4885940"/>
            <a:ext cx="3871194" cy="209224"/>
          </a:xfrm>
          <a:prstGeom prst="rect">
            <a:avLst/>
          </a:prstGeom>
          <a:solidFill>
            <a:schemeClr val="dk1"/>
          </a:solidFill>
        </p:spPr>
        <p:txBody>
          <a:bodyPr anchorCtr="0" anchor="ctr" bIns="91425" lIns="9142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p:nvPr/>
        </p:nvSpPr>
        <p:spPr>
          <a:xfrm rot="-6362222">
            <a:off x="7403672" y="1080950"/>
            <a:ext cx="3117732" cy="21040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48" name="Google Shape;48;p8"/>
          <p:cNvSpPr txBox="1"/>
          <p:nvPr>
            <p:ph type="title"/>
          </p:nvPr>
        </p:nvSpPr>
        <p:spPr>
          <a:xfrm rot="479914">
            <a:off x="-164135" y="561560"/>
            <a:ext cx="10404722" cy="759180"/>
          </a:xfrm>
          <a:prstGeom prst="rect">
            <a:avLst/>
          </a:prstGeom>
          <a:solidFill>
            <a:schemeClr val="dk1"/>
          </a:solidFill>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4500"/>
              <a:buNone/>
              <a:defRPr sz="45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9" name="Google Shape;49;p8"/>
          <p:cNvSpPr/>
          <p:nvPr/>
        </p:nvSpPr>
        <p:spPr>
          <a:xfrm rot="-7592676">
            <a:off x="-914649" y="4490644"/>
            <a:ext cx="3117650" cy="210362"/>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p:nvPr/>
        </p:nvSpPr>
        <p:spPr>
          <a:xfrm rot="4731210">
            <a:off x="-1779393" y="3554069"/>
            <a:ext cx="3960307" cy="210452"/>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52" name="Google Shape;52;p9"/>
          <p:cNvSpPr txBox="1"/>
          <p:nvPr>
            <p:ph type="title"/>
          </p:nvPr>
        </p:nvSpPr>
        <p:spPr>
          <a:xfrm rot="-240100">
            <a:off x="-270508" y="3012583"/>
            <a:ext cx="9685413" cy="759060"/>
          </a:xfrm>
          <a:prstGeom prst="rect">
            <a:avLst/>
          </a:prstGeom>
          <a:solidFill>
            <a:schemeClr val="dk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4500"/>
              <a:buNone/>
              <a:defRPr sz="45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3" name="Google Shape;53;p9"/>
          <p:cNvSpPr txBox="1"/>
          <p:nvPr>
            <p:ph idx="1" type="subTitle"/>
          </p:nvPr>
        </p:nvSpPr>
        <p:spPr>
          <a:xfrm>
            <a:off x="2135550" y="4045550"/>
            <a:ext cx="4872900" cy="53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 name="Google Shape;54;p9"/>
          <p:cNvSpPr/>
          <p:nvPr/>
        </p:nvSpPr>
        <p:spPr>
          <a:xfrm rot="1602987">
            <a:off x="6145322" y="199522"/>
            <a:ext cx="3960403" cy="210504"/>
          </a:xfrm>
          <a:prstGeom prst="rect">
            <a:avLst/>
          </a:prstGeom>
          <a:solidFill>
            <a:srgbClr val="5D0A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0"/>
          <p:cNvSpPr/>
          <p:nvPr>
            <p:ph idx="2" type="pic"/>
          </p:nvPr>
        </p:nvSpPr>
        <p:spPr>
          <a:xfrm>
            <a:off x="0" y="0"/>
            <a:ext cx="9144000" cy="5143500"/>
          </a:xfrm>
          <a:prstGeom prst="rect">
            <a:avLst/>
          </a:prstGeom>
          <a:noFill/>
          <a:ln>
            <a:noFill/>
          </a:ln>
        </p:spPr>
      </p:sp>
      <p:sp>
        <p:nvSpPr>
          <p:cNvPr id="57" name="Google Shape;57;p10"/>
          <p:cNvSpPr txBox="1"/>
          <p:nvPr>
            <p:ph type="title"/>
          </p:nvPr>
        </p:nvSpPr>
        <p:spPr>
          <a:xfrm rot="-60095">
            <a:off x="-301949" y="3961698"/>
            <a:ext cx="9799797" cy="75912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500"/>
              <a:buNone/>
              <a:defRPr sz="3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Dela Gothic One"/>
              <a:buNone/>
              <a:defRPr sz="3500">
                <a:solidFill>
                  <a:schemeClr val="dk1"/>
                </a:solidFill>
                <a:latin typeface="Dela Gothic One"/>
                <a:ea typeface="Dela Gothic One"/>
                <a:cs typeface="Dela Gothic One"/>
                <a:sym typeface="Dela Gothic One"/>
              </a:defRPr>
            </a:lvl1pPr>
            <a:lvl2pPr lvl="1" rtl="0">
              <a:spcBef>
                <a:spcPts val="0"/>
              </a:spcBef>
              <a:spcAft>
                <a:spcPts val="0"/>
              </a:spcAft>
              <a:buClr>
                <a:schemeClr val="dk1"/>
              </a:buClr>
              <a:buSzPts val="3500"/>
              <a:buFont typeface="Dela Gothic One"/>
              <a:buNone/>
              <a:defRPr sz="3500">
                <a:solidFill>
                  <a:schemeClr val="dk1"/>
                </a:solidFill>
                <a:latin typeface="Dela Gothic One"/>
                <a:ea typeface="Dela Gothic One"/>
                <a:cs typeface="Dela Gothic One"/>
                <a:sym typeface="Dela Gothic One"/>
              </a:defRPr>
            </a:lvl2pPr>
            <a:lvl3pPr lvl="2" rtl="0">
              <a:spcBef>
                <a:spcPts val="0"/>
              </a:spcBef>
              <a:spcAft>
                <a:spcPts val="0"/>
              </a:spcAft>
              <a:buClr>
                <a:schemeClr val="dk1"/>
              </a:buClr>
              <a:buSzPts val="3500"/>
              <a:buFont typeface="Dela Gothic One"/>
              <a:buNone/>
              <a:defRPr sz="3500">
                <a:solidFill>
                  <a:schemeClr val="dk1"/>
                </a:solidFill>
                <a:latin typeface="Dela Gothic One"/>
                <a:ea typeface="Dela Gothic One"/>
                <a:cs typeface="Dela Gothic One"/>
                <a:sym typeface="Dela Gothic One"/>
              </a:defRPr>
            </a:lvl3pPr>
            <a:lvl4pPr lvl="3" rtl="0">
              <a:spcBef>
                <a:spcPts val="0"/>
              </a:spcBef>
              <a:spcAft>
                <a:spcPts val="0"/>
              </a:spcAft>
              <a:buClr>
                <a:schemeClr val="dk1"/>
              </a:buClr>
              <a:buSzPts val="3500"/>
              <a:buFont typeface="Dela Gothic One"/>
              <a:buNone/>
              <a:defRPr sz="3500">
                <a:solidFill>
                  <a:schemeClr val="dk1"/>
                </a:solidFill>
                <a:latin typeface="Dela Gothic One"/>
                <a:ea typeface="Dela Gothic One"/>
                <a:cs typeface="Dela Gothic One"/>
                <a:sym typeface="Dela Gothic One"/>
              </a:defRPr>
            </a:lvl4pPr>
            <a:lvl5pPr lvl="4" rtl="0">
              <a:spcBef>
                <a:spcPts val="0"/>
              </a:spcBef>
              <a:spcAft>
                <a:spcPts val="0"/>
              </a:spcAft>
              <a:buClr>
                <a:schemeClr val="dk1"/>
              </a:buClr>
              <a:buSzPts val="3500"/>
              <a:buFont typeface="Dela Gothic One"/>
              <a:buNone/>
              <a:defRPr sz="3500">
                <a:solidFill>
                  <a:schemeClr val="dk1"/>
                </a:solidFill>
                <a:latin typeface="Dela Gothic One"/>
                <a:ea typeface="Dela Gothic One"/>
                <a:cs typeface="Dela Gothic One"/>
                <a:sym typeface="Dela Gothic One"/>
              </a:defRPr>
            </a:lvl5pPr>
            <a:lvl6pPr lvl="5" rtl="0">
              <a:spcBef>
                <a:spcPts val="0"/>
              </a:spcBef>
              <a:spcAft>
                <a:spcPts val="0"/>
              </a:spcAft>
              <a:buClr>
                <a:schemeClr val="dk1"/>
              </a:buClr>
              <a:buSzPts val="3500"/>
              <a:buFont typeface="Dela Gothic One"/>
              <a:buNone/>
              <a:defRPr sz="3500">
                <a:solidFill>
                  <a:schemeClr val="dk1"/>
                </a:solidFill>
                <a:latin typeface="Dela Gothic One"/>
                <a:ea typeface="Dela Gothic One"/>
                <a:cs typeface="Dela Gothic One"/>
                <a:sym typeface="Dela Gothic One"/>
              </a:defRPr>
            </a:lvl6pPr>
            <a:lvl7pPr lvl="6" rtl="0">
              <a:spcBef>
                <a:spcPts val="0"/>
              </a:spcBef>
              <a:spcAft>
                <a:spcPts val="0"/>
              </a:spcAft>
              <a:buClr>
                <a:schemeClr val="dk1"/>
              </a:buClr>
              <a:buSzPts val="3500"/>
              <a:buFont typeface="Dela Gothic One"/>
              <a:buNone/>
              <a:defRPr sz="3500">
                <a:solidFill>
                  <a:schemeClr val="dk1"/>
                </a:solidFill>
                <a:latin typeface="Dela Gothic One"/>
                <a:ea typeface="Dela Gothic One"/>
                <a:cs typeface="Dela Gothic One"/>
                <a:sym typeface="Dela Gothic One"/>
              </a:defRPr>
            </a:lvl7pPr>
            <a:lvl8pPr lvl="7" rtl="0">
              <a:spcBef>
                <a:spcPts val="0"/>
              </a:spcBef>
              <a:spcAft>
                <a:spcPts val="0"/>
              </a:spcAft>
              <a:buClr>
                <a:schemeClr val="dk1"/>
              </a:buClr>
              <a:buSzPts val="3500"/>
              <a:buFont typeface="Dela Gothic One"/>
              <a:buNone/>
              <a:defRPr sz="3500">
                <a:solidFill>
                  <a:schemeClr val="dk1"/>
                </a:solidFill>
                <a:latin typeface="Dela Gothic One"/>
                <a:ea typeface="Dela Gothic One"/>
                <a:cs typeface="Dela Gothic One"/>
                <a:sym typeface="Dela Gothic One"/>
              </a:defRPr>
            </a:lvl8pPr>
            <a:lvl9pPr lvl="8" rtl="0">
              <a:spcBef>
                <a:spcPts val="0"/>
              </a:spcBef>
              <a:spcAft>
                <a:spcPts val="0"/>
              </a:spcAft>
              <a:buClr>
                <a:schemeClr val="dk1"/>
              </a:buClr>
              <a:buSzPts val="3500"/>
              <a:buFont typeface="Dela Gothic One"/>
              <a:buNone/>
              <a:defRPr sz="3500">
                <a:solidFill>
                  <a:schemeClr val="dk1"/>
                </a:solidFill>
                <a:latin typeface="Dela Gothic One"/>
                <a:ea typeface="Dela Gothic One"/>
                <a:cs typeface="Dela Gothic One"/>
                <a:sym typeface="Dela Gothic On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Comfortaa SemiBold"/>
              <a:buChar char="●"/>
              <a:defRPr>
                <a:solidFill>
                  <a:schemeClr val="dk1"/>
                </a:solidFill>
                <a:latin typeface="Comfortaa SemiBold"/>
                <a:ea typeface="Comfortaa SemiBold"/>
                <a:cs typeface="Comfortaa SemiBold"/>
                <a:sym typeface="Comfortaa SemiBold"/>
              </a:defRPr>
            </a:lvl1pPr>
            <a:lvl2pPr indent="-317500" lvl="1" marL="914400">
              <a:lnSpc>
                <a:spcPct val="115000"/>
              </a:lnSpc>
              <a:spcBef>
                <a:spcPts val="1600"/>
              </a:spcBef>
              <a:spcAft>
                <a:spcPts val="0"/>
              </a:spcAft>
              <a:buClr>
                <a:schemeClr val="dk1"/>
              </a:buClr>
              <a:buSzPts val="1400"/>
              <a:buFont typeface="Comfortaa SemiBold"/>
              <a:buChar char="○"/>
              <a:defRPr>
                <a:solidFill>
                  <a:schemeClr val="dk1"/>
                </a:solidFill>
                <a:latin typeface="Comfortaa SemiBold"/>
                <a:ea typeface="Comfortaa SemiBold"/>
                <a:cs typeface="Comfortaa SemiBold"/>
                <a:sym typeface="Comfortaa SemiBold"/>
              </a:defRPr>
            </a:lvl2pPr>
            <a:lvl3pPr indent="-317500" lvl="2" marL="1371600">
              <a:lnSpc>
                <a:spcPct val="115000"/>
              </a:lnSpc>
              <a:spcBef>
                <a:spcPts val="1600"/>
              </a:spcBef>
              <a:spcAft>
                <a:spcPts val="0"/>
              </a:spcAft>
              <a:buClr>
                <a:schemeClr val="dk1"/>
              </a:buClr>
              <a:buSzPts val="1400"/>
              <a:buFont typeface="Comfortaa SemiBold"/>
              <a:buChar char="■"/>
              <a:defRPr>
                <a:solidFill>
                  <a:schemeClr val="dk1"/>
                </a:solidFill>
                <a:latin typeface="Comfortaa SemiBold"/>
                <a:ea typeface="Comfortaa SemiBold"/>
                <a:cs typeface="Comfortaa SemiBold"/>
                <a:sym typeface="Comfortaa SemiBold"/>
              </a:defRPr>
            </a:lvl3pPr>
            <a:lvl4pPr indent="-317500" lvl="3" marL="1828800">
              <a:lnSpc>
                <a:spcPct val="115000"/>
              </a:lnSpc>
              <a:spcBef>
                <a:spcPts val="1600"/>
              </a:spcBef>
              <a:spcAft>
                <a:spcPts val="0"/>
              </a:spcAft>
              <a:buClr>
                <a:schemeClr val="dk1"/>
              </a:buClr>
              <a:buSzPts val="1400"/>
              <a:buFont typeface="Comfortaa SemiBold"/>
              <a:buChar char="●"/>
              <a:defRPr>
                <a:solidFill>
                  <a:schemeClr val="dk1"/>
                </a:solidFill>
                <a:latin typeface="Comfortaa SemiBold"/>
                <a:ea typeface="Comfortaa SemiBold"/>
                <a:cs typeface="Comfortaa SemiBold"/>
                <a:sym typeface="Comfortaa SemiBold"/>
              </a:defRPr>
            </a:lvl4pPr>
            <a:lvl5pPr indent="-317500" lvl="4" marL="2286000">
              <a:lnSpc>
                <a:spcPct val="115000"/>
              </a:lnSpc>
              <a:spcBef>
                <a:spcPts val="1600"/>
              </a:spcBef>
              <a:spcAft>
                <a:spcPts val="0"/>
              </a:spcAft>
              <a:buClr>
                <a:schemeClr val="dk1"/>
              </a:buClr>
              <a:buSzPts val="1400"/>
              <a:buFont typeface="Comfortaa SemiBold"/>
              <a:buChar char="○"/>
              <a:defRPr>
                <a:solidFill>
                  <a:schemeClr val="dk1"/>
                </a:solidFill>
                <a:latin typeface="Comfortaa SemiBold"/>
                <a:ea typeface="Comfortaa SemiBold"/>
                <a:cs typeface="Comfortaa SemiBold"/>
                <a:sym typeface="Comfortaa SemiBold"/>
              </a:defRPr>
            </a:lvl5pPr>
            <a:lvl6pPr indent="-317500" lvl="5" marL="2743200">
              <a:lnSpc>
                <a:spcPct val="115000"/>
              </a:lnSpc>
              <a:spcBef>
                <a:spcPts val="1600"/>
              </a:spcBef>
              <a:spcAft>
                <a:spcPts val="0"/>
              </a:spcAft>
              <a:buClr>
                <a:schemeClr val="dk1"/>
              </a:buClr>
              <a:buSzPts val="1400"/>
              <a:buFont typeface="Comfortaa SemiBold"/>
              <a:buChar char="■"/>
              <a:defRPr>
                <a:solidFill>
                  <a:schemeClr val="dk1"/>
                </a:solidFill>
                <a:latin typeface="Comfortaa SemiBold"/>
                <a:ea typeface="Comfortaa SemiBold"/>
                <a:cs typeface="Comfortaa SemiBold"/>
                <a:sym typeface="Comfortaa SemiBold"/>
              </a:defRPr>
            </a:lvl6pPr>
            <a:lvl7pPr indent="-317500" lvl="6" marL="3200400">
              <a:lnSpc>
                <a:spcPct val="115000"/>
              </a:lnSpc>
              <a:spcBef>
                <a:spcPts val="1600"/>
              </a:spcBef>
              <a:spcAft>
                <a:spcPts val="0"/>
              </a:spcAft>
              <a:buClr>
                <a:schemeClr val="dk1"/>
              </a:buClr>
              <a:buSzPts val="1400"/>
              <a:buFont typeface="Comfortaa SemiBold"/>
              <a:buChar char="●"/>
              <a:defRPr>
                <a:solidFill>
                  <a:schemeClr val="dk1"/>
                </a:solidFill>
                <a:latin typeface="Comfortaa SemiBold"/>
                <a:ea typeface="Comfortaa SemiBold"/>
                <a:cs typeface="Comfortaa SemiBold"/>
                <a:sym typeface="Comfortaa SemiBold"/>
              </a:defRPr>
            </a:lvl7pPr>
            <a:lvl8pPr indent="-317500" lvl="7" marL="3657600">
              <a:lnSpc>
                <a:spcPct val="115000"/>
              </a:lnSpc>
              <a:spcBef>
                <a:spcPts val="1600"/>
              </a:spcBef>
              <a:spcAft>
                <a:spcPts val="0"/>
              </a:spcAft>
              <a:buClr>
                <a:schemeClr val="dk1"/>
              </a:buClr>
              <a:buSzPts val="1400"/>
              <a:buFont typeface="Comfortaa SemiBold"/>
              <a:buChar char="○"/>
              <a:defRPr>
                <a:solidFill>
                  <a:schemeClr val="dk1"/>
                </a:solidFill>
                <a:latin typeface="Comfortaa SemiBold"/>
                <a:ea typeface="Comfortaa SemiBold"/>
                <a:cs typeface="Comfortaa SemiBold"/>
                <a:sym typeface="Comfortaa SemiBold"/>
              </a:defRPr>
            </a:lvl8pPr>
            <a:lvl9pPr indent="-317500" lvl="8" marL="4114800">
              <a:lnSpc>
                <a:spcPct val="115000"/>
              </a:lnSpc>
              <a:spcBef>
                <a:spcPts val="1600"/>
              </a:spcBef>
              <a:spcAft>
                <a:spcPts val="1600"/>
              </a:spcAft>
              <a:buClr>
                <a:schemeClr val="dk1"/>
              </a:buClr>
              <a:buSzPts val="1400"/>
              <a:buFont typeface="Comfortaa SemiBold"/>
              <a:buChar char="■"/>
              <a:defRPr>
                <a:solidFill>
                  <a:schemeClr val="dk1"/>
                </a:solidFill>
                <a:latin typeface="Comfortaa SemiBold"/>
                <a:ea typeface="Comfortaa SemiBold"/>
                <a:cs typeface="Comfortaa SemiBold"/>
                <a:sym typeface="Comfortaa SemiBold"/>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Comfortaa SemiBold"/>
                <a:ea typeface="Comfortaa SemiBold"/>
                <a:cs typeface="Comfortaa SemiBold"/>
                <a:sym typeface="Comfortaa SemiBold"/>
              </a:defRPr>
            </a:lvl1pPr>
            <a:lvl2pPr lvl="1" rtl="0" algn="r">
              <a:buNone/>
              <a:defRPr sz="1300">
                <a:solidFill>
                  <a:schemeClr val="dk1"/>
                </a:solidFill>
                <a:latin typeface="Comfortaa SemiBold"/>
                <a:ea typeface="Comfortaa SemiBold"/>
                <a:cs typeface="Comfortaa SemiBold"/>
                <a:sym typeface="Comfortaa SemiBold"/>
              </a:defRPr>
            </a:lvl2pPr>
            <a:lvl3pPr lvl="2" rtl="0" algn="r">
              <a:buNone/>
              <a:defRPr sz="1300">
                <a:solidFill>
                  <a:schemeClr val="dk1"/>
                </a:solidFill>
                <a:latin typeface="Comfortaa SemiBold"/>
                <a:ea typeface="Comfortaa SemiBold"/>
                <a:cs typeface="Comfortaa SemiBold"/>
                <a:sym typeface="Comfortaa SemiBold"/>
              </a:defRPr>
            </a:lvl3pPr>
            <a:lvl4pPr lvl="3" rtl="0" algn="r">
              <a:buNone/>
              <a:defRPr sz="1300">
                <a:solidFill>
                  <a:schemeClr val="dk1"/>
                </a:solidFill>
                <a:latin typeface="Comfortaa SemiBold"/>
                <a:ea typeface="Comfortaa SemiBold"/>
                <a:cs typeface="Comfortaa SemiBold"/>
                <a:sym typeface="Comfortaa SemiBold"/>
              </a:defRPr>
            </a:lvl4pPr>
            <a:lvl5pPr lvl="4" rtl="0" algn="r">
              <a:buNone/>
              <a:defRPr sz="1300">
                <a:solidFill>
                  <a:schemeClr val="dk1"/>
                </a:solidFill>
                <a:latin typeface="Comfortaa SemiBold"/>
                <a:ea typeface="Comfortaa SemiBold"/>
                <a:cs typeface="Comfortaa SemiBold"/>
                <a:sym typeface="Comfortaa SemiBold"/>
              </a:defRPr>
            </a:lvl5pPr>
            <a:lvl6pPr lvl="5" rtl="0" algn="r">
              <a:buNone/>
              <a:defRPr sz="1300">
                <a:solidFill>
                  <a:schemeClr val="dk1"/>
                </a:solidFill>
                <a:latin typeface="Comfortaa SemiBold"/>
                <a:ea typeface="Comfortaa SemiBold"/>
                <a:cs typeface="Comfortaa SemiBold"/>
                <a:sym typeface="Comfortaa SemiBold"/>
              </a:defRPr>
            </a:lvl6pPr>
            <a:lvl7pPr lvl="6" rtl="0" algn="r">
              <a:buNone/>
              <a:defRPr sz="1300">
                <a:solidFill>
                  <a:schemeClr val="dk1"/>
                </a:solidFill>
                <a:latin typeface="Comfortaa SemiBold"/>
                <a:ea typeface="Comfortaa SemiBold"/>
                <a:cs typeface="Comfortaa SemiBold"/>
                <a:sym typeface="Comfortaa SemiBold"/>
              </a:defRPr>
            </a:lvl7pPr>
            <a:lvl8pPr lvl="7" rtl="0" algn="r">
              <a:buNone/>
              <a:defRPr sz="1300">
                <a:solidFill>
                  <a:schemeClr val="dk1"/>
                </a:solidFill>
                <a:latin typeface="Comfortaa SemiBold"/>
                <a:ea typeface="Comfortaa SemiBold"/>
                <a:cs typeface="Comfortaa SemiBold"/>
                <a:sym typeface="Comfortaa SemiBold"/>
              </a:defRPr>
            </a:lvl8pPr>
            <a:lvl9pPr lvl="8" rtl="0" algn="r">
              <a:buNone/>
              <a:defRPr sz="1300">
                <a:solidFill>
                  <a:schemeClr val="dk1"/>
                </a:solidFill>
                <a:latin typeface="Comfortaa SemiBold"/>
                <a:ea typeface="Comfortaa SemiBold"/>
                <a:cs typeface="Comfortaa SemiBold"/>
                <a:sym typeface="Comfortaa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30" name="Google Shape;130;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xcZRlemRYYfyLhylDTuN_NO5QjEUmJvm5NysVpN01_8/copy" TargetMode="External"/><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s://www.freepik.com/free-photo/medium-shot-people-conference-room_13377826.htm/?utm_source=slidesgo_template&amp;utm_medium=referral-link&amp;utm_campaign=sg_resources&amp;utm_content=freepik" TargetMode="External"/><Relationship Id="rId4" Type="http://schemas.openxmlformats.org/officeDocument/2006/relationships/hyperlink" Target="https://www.freepik.com/free-photo/close-up-people-working-as-team_23404522.htm/?utm_source=slidesgo_template&amp;utm_medium=referral-link&amp;utm_campaign=sg_resources&amp;utm_content=freepik" TargetMode="External"/><Relationship Id="rId5" Type="http://schemas.openxmlformats.org/officeDocument/2006/relationships/hyperlink" Target="https://www.freepik.com/free-photo/medium-shot-smiley-women-making-business-plan_24234813.htm/?utm_source=slidesgo_template&amp;utm_medium=referral-link&amp;utm_campaign=sg_resources&amp;utm_content=freepik" TargetMode="External"/><Relationship Id="rId6" Type="http://schemas.openxmlformats.org/officeDocument/2006/relationships/hyperlink" Target="https://www.flaticon.com/packs/business-605/?utm_source=slidesgo_template&amp;utm_medium=referral-link&amp;utm_campaign=sg_resources&amp;utm_content=flatico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bit.ly/2PfT4lq" TargetMode="External"/><Relationship Id="rId4" Type="http://schemas.openxmlformats.org/officeDocument/2006/relationships/slide" Target="/ppt/slides/slide1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hyperlink" Target="http://bit.ly/2PfT4lq" TargetMode="External"/><Relationship Id="rId4" Type="http://schemas.openxmlformats.org/officeDocument/2006/relationships/slide" Target="/ppt/slides/slide13.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fonts.google.com/specimen/Dela+Gothic+One" TargetMode="External"/><Relationship Id="rId4" Type="http://schemas.openxmlformats.org/officeDocument/2006/relationships/hyperlink" Target="https://fonts.google.com/specimen/Comfortaa" TargetMode="External"/></Relationships>
</file>

<file path=ppt/slides/_rels/slide2.xml.rels><?xml version="1.0" encoding="UTF-8" standalone="yes"?><Relationships xmlns="http://schemas.openxmlformats.org/package/2006/relationships"><Relationship Id="rId20" Type="http://schemas.openxmlformats.org/officeDocument/2006/relationships/hyperlink" Target="http://bit.ly/33VAFh3" TargetMode="External"/><Relationship Id="rId22" Type="http://schemas.openxmlformats.org/officeDocument/2006/relationships/hyperlink" Target="https://www.flaticon.com/?utm_source=slidesgo_template&amp;utm_medium=referral-link&amp;utm_campaign=promo-slide&amp;utm_term=slidesgo&amp;utm_content=flaticon" TargetMode="External"/><Relationship Id="rId21" Type="http://schemas.openxmlformats.org/officeDocument/2006/relationships/hyperlink" Target="https://www.freepik.com/?utm_source=slidesgo_template&amp;utm_medium=referral-link&amp;utm_campaign=promo-slide&amp;utm_term=slidesgo&amp;utm_content=freepik" TargetMode="External"/><Relationship Id="rId24" Type="http://schemas.openxmlformats.org/officeDocument/2006/relationships/hyperlink" Target="https://wepik.com/?utm_source=slidesgo_template&amp;utm_medium=referral-link&amp;utm_campaign=promo-slide&amp;utm_term=slidesgo&amp;utm_content=wepik" TargetMode="External"/><Relationship Id="rId23" Type="http://schemas.openxmlformats.org/officeDocument/2006/relationships/hyperlink" Target="https://storyset.com/?utm_source=slidesgo_template&amp;utm_medium=referral-link&amp;utm_campaign=promo-slide&amp;utm_term=slidesgo&amp;utm_content=storyset"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19.xml"/><Relationship Id="rId4" Type="http://schemas.openxmlformats.org/officeDocument/2006/relationships/slide" Target="/ppt/slides/slide19.xml"/><Relationship Id="rId9" Type="http://schemas.openxmlformats.org/officeDocument/2006/relationships/slide" Target="/ppt/slides/slide13.xml"/><Relationship Id="rId26" Type="http://schemas.openxmlformats.org/officeDocument/2006/relationships/hyperlink" Target="https://www.videvo.net/?utm_source=slidesgo_template&amp;utm_medium=referral-link&amp;utm_campaign=sg_resources&amp;utm_content=videvo" TargetMode="External"/><Relationship Id="rId25" Type="http://schemas.openxmlformats.org/officeDocument/2006/relationships/hyperlink" Target="https://wepik.com/?utm_source=slidesgo_template&amp;utm_medium=referral-link&amp;utm_campaign=promo-slide&amp;utm_term=slidesgo&amp;utm_content=wepik" TargetMode="External"/><Relationship Id="rId5" Type="http://schemas.openxmlformats.org/officeDocument/2006/relationships/slide" Target="/ppt/slides/slide16.xml"/><Relationship Id="rId6" Type="http://schemas.openxmlformats.org/officeDocument/2006/relationships/slide" Target="/ppt/slides/slide16.xml"/><Relationship Id="rId7" Type="http://schemas.openxmlformats.org/officeDocument/2006/relationships/slide" Target="/ppt/slides/slide15.xml"/><Relationship Id="rId8" Type="http://schemas.openxmlformats.org/officeDocument/2006/relationships/slide" Target="/ppt/slides/slide15.xml"/><Relationship Id="rId11" Type="http://schemas.openxmlformats.org/officeDocument/2006/relationships/slide" Target="/ppt/slides/slide19.xml"/><Relationship Id="rId10" Type="http://schemas.openxmlformats.org/officeDocument/2006/relationships/slide" Target="/ppt/slides/slide13.xml"/><Relationship Id="rId13" Type="http://schemas.openxmlformats.org/officeDocument/2006/relationships/slide" Target="/ppt/slides/slide27.xml"/><Relationship Id="rId12" Type="http://schemas.openxmlformats.org/officeDocument/2006/relationships/slide" Target="/ppt/slides/slide19.xml"/><Relationship Id="rId15" Type="http://schemas.openxmlformats.org/officeDocument/2006/relationships/slide" Target="/ppt/slides/slide21.xml"/><Relationship Id="rId14" Type="http://schemas.openxmlformats.org/officeDocument/2006/relationships/slide" Target="/ppt/slides/slide27.xml"/><Relationship Id="rId17" Type="http://schemas.openxmlformats.org/officeDocument/2006/relationships/hyperlink" Target="https://bit.ly/3A1uf1Q" TargetMode="External"/><Relationship Id="rId16"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9" Type="http://schemas.openxmlformats.org/officeDocument/2006/relationships/hyperlink" Target="http://bit.ly/30B07Gq" TargetMode="External"/><Relationship Id="rId18" Type="http://schemas.openxmlformats.org/officeDocument/2006/relationships/hyperlink" Target="https://bit.ly/3A1uf1Q"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3.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png"/><Relationship Id="rId14" Type="http://schemas.openxmlformats.org/officeDocument/2006/relationships/image" Target="../media/image5.png"/><Relationship Id="rId17" Type="http://schemas.openxmlformats.org/officeDocument/2006/relationships/image" Target="../media/image6.png"/><Relationship Id="rId16" Type="http://schemas.openxmlformats.org/officeDocument/2006/relationships/image" Target="../media/image2.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hyperlink" Target="https://bit.ly/2ZjL1p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s://workspace.google.com/marketplace/app/icons_for_slides_docs/38157832650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6"/>
          <p:cNvSpPr txBox="1"/>
          <p:nvPr>
            <p:ph type="ctrTitle"/>
          </p:nvPr>
        </p:nvSpPr>
        <p:spPr>
          <a:xfrm>
            <a:off x="-640043" y="2896001"/>
            <a:ext cx="10424100" cy="75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Business Plan</a:t>
            </a:r>
            <a:endParaRPr/>
          </a:p>
        </p:txBody>
      </p:sp>
      <p:sp>
        <p:nvSpPr>
          <p:cNvPr id="139" name="Google Shape;139;p26"/>
          <p:cNvSpPr txBox="1"/>
          <p:nvPr>
            <p:ph idx="1" type="subTitle"/>
          </p:nvPr>
        </p:nvSpPr>
        <p:spPr>
          <a:xfrm>
            <a:off x="1891407" y="3935066"/>
            <a:ext cx="53613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140" name="Google Shape;140;p26"/>
          <p:cNvSpPr txBox="1"/>
          <p:nvPr>
            <p:ph idx="2" type="ctrTitle"/>
          </p:nvPr>
        </p:nvSpPr>
        <p:spPr>
          <a:xfrm rot="137955">
            <a:off x="-640110" y="2056089"/>
            <a:ext cx="10424092" cy="759017"/>
          </a:xfrm>
          <a:prstGeom prst="rect">
            <a:avLst/>
          </a:prstGeom>
          <a:solidFill>
            <a:schemeClr val="dk2"/>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Design Business</a:t>
            </a:r>
            <a:endParaRPr>
              <a:solidFill>
                <a:schemeClr val="dk1"/>
              </a:solidFill>
            </a:endParaRPr>
          </a:p>
        </p:txBody>
      </p:sp>
      <p:sp>
        <p:nvSpPr>
          <p:cNvPr id="141" name="Google Shape;141;p26"/>
          <p:cNvSpPr txBox="1"/>
          <p:nvPr>
            <p:ph idx="3" type="ctrTitle"/>
          </p:nvPr>
        </p:nvSpPr>
        <p:spPr>
          <a:xfrm rot="-192036">
            <a:off x="-640080" y="1023044"/>
            <a:ext cx="10424160" cy="75898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Ticker Tape </a:t>
            </a:r>
            <a:endParaRPr/>
          </a:p>
        </p:txBody>
      </p:sp>
      <p:sp>
        <p:nvSpPr>
          <p:cNvPr id="142" name="Google Shape;142;p26"/>
          <p:cNvSpPr/>
          <p:nvPr/>
        </p:nvSpPr>
        <p:spPr>
          <a:xfrm flipH="1" rot="1793439">
            <a:off x="5921655" y="434148"/>
            <a:ext cx="4870711" cy="210463"/>
          </a:xfrm>
          <a:prstGeom prst="rect">
            <a:avLst/>
          </a:prstGeom>
          <a:solidFill>
            <a:srgbClr val="5D0A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5"/>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283" name="Google Shape;283;p35"/>
          <p:cNvSpPr/>
          <p:nvPr/>
        </p:nvSpPr>
        <p:spPr>
          <a:xfrm flipH="1" rot="4744444">
            <a:off x="-2468263" y="2869179"/>
            <a:ext cx="5398865" cy="210221"/>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
        <p:nvSpPr>
          <p:cNvPr id="284" name="Google Shape;284;p35"/>
          <p:cNvSpPr/>
          <p:nvPr/>
        </p:nvSpPr>
        <p:spPr>
          <a:xfrm flipH="1" rot="8615630">
            <a:off x="6610865" y="4327082"/>
            <a:ext cx="3506455" cy="210069"/>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85" name="Google Shape;285;p35"/>
          <p:cNvSpPr txBox="1"/>
          <p:nvPr>
            <p:ph type="title"/>
          </p:nvPr>
        </p:nvSpPr>
        <p:spPr>
          <a:xfrm rot="-60095">
            <a:off x="-301949" y="3961698"/>
            <a:ext cx="9799797" cy="75912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sp>
        <p:nvSpPr>
          <p:cNvPr id="286" name="Google Shape;286;p35"/>
          <p:cNvSpPr/>
          <p:nvPr/>
        </p:nvSpPr>
        <p:spPr>
          <a:xfrm flipH="1" rot="2006476">
            <a:off x="7024984" y="434404"/>
            <a:ext cx="3506376" cy="210011"/>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6"/>
          <p:cNvSpPr txBox="1"/>
          <p:nvPr>
            <p:ph type="title"/>
          </p:nvPr>
        </p:nvSpPr>
        <p:spPr>
          <a:xfrm rot="297542">
            <a:off x="-187453" y="445109"/>
            <a:ext cx="9519534" cy="572692"/>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lang="en"/>
              <a:t>Long text slide</a:t>
            </a:r>
            <a:endParaRPr/>
          </a:p>
        </p:txBody>
      </p:sp>
      <p:sp>
        <p:nvSpPr>
          <p:cNvPr id="292" name="Google Shape;292;p36"/>
          <p:cNvSpPr txBox="1"/>
          <p:nvPr>
            <p:ph idx="1" type="subTitle"/>
          </p:nvPr>
        </p:nvSpPr>
        <p:spPr>
          <a:xfrm>
            <a:off x="4626764" y="1583600"/>
            <a:ext cx="3804000" cy="29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The temperatures on Mercury are extreme, albeit not as extreme as on Venus, and the solar radiation is very high</a:t>
            </a:r>
            <a:endParaRPr/>
          </a:p>
        </p:txBody>
      </p:sp>
      <p:sp>
        <p:nvSpPr>
          <p:cNvPr id="293" name="Google Shape;293;p36"/>
          <p:cNvSpPr txBox="1"/>
          <p:nvPr>
            <p:ph idx="2" type="subTitle"/>
          </p:nvPr>
        </p:nvSpPr>
        <p:spPr>
          <a:xfrm>
            <a:off x="713225" y="1583600"/>
            <a:ext cx="3800700" cy="299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The temperatures on Mercury are extreme, albeit not as extreme as on Venus, and the solar radiation is very high</a:t>
            </a:r>
            <a:endParaRPr/>
          </a:p>
        </p:txBody>
      </p:sp>
      <p:sp>
        <p:nvSpPr>
          <p:cNvPr id="294" name="Google Shape;294;p36"/>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rot="-177013">
            <a:off x="-271707" y="445137"/>
            <a:ext cx="9687540" cy="572886"/>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You can use this graph</a:t>
            </a:r>
            <a:endParaRPr/>
          </a:p>
        </p:txBody>
      </p:sp>
      <p:sp>
        <p:nvSpPr>
          <p:cNvPr id="300" name="Google Shape;300;p37"/>
          <p:cNvSpPr txBox="1"/>
          <p:nvPr/>
        </p:nvSpPr>
        <p:spPr>
          <a:xfrm>
            <a:off x="713225" y="4293150"/>
            <a:ext cx="7717800" cy="2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Comfortaa Medium"/>
                <a:ea typeface="Comfortaa Medium"/>
                <a:cs typeface="Comfortaa Medium"/>
                <a:sym typeface="Comfortaa Medium"/>
              </a:rPr>
              <a:t>Follow the link in the graph to modify its data and then paste the new one here. </a:t>
            </a:r>
            <a:r>
              <a:rPr lang="en" sz="900" u="sng">
                <a:solidFill>
                  <a:schemeClr val="accent1"/>
                </a:solidFill>
                <a:latin typeface="Comfortaa Medium"/>
                <a:ea typeface="Comfortaa Medium"/>
                <a:cs typeface="Comfortaa Medium"/>
                <a:sym typeface="Comfortaa Medium"/>
                <a:hlinkClick r:id="rId3">
                  <a:extLst>
                    <a:ext uri="{A12FA001-AC4F-418D-AE19-62706E023703}">
                      <ahyp:hlinkClr val="tx"/>
                    </a:ext>
                  </a:extLst>
                </a:hlinkClick>
              </a:rPr>
              <a:t>For more info, click here</a:t>
            </a:r>
            <a:endParaRPr sz="900" u="sng">
              <a:solidFill>
                <a:schemeClr val="accent1"/>
              </a:solidFill>
              <a:latin typeface="Comfortaa Medium"/>
              <a:ea typeface="Comfortaa Medium"/>
              <a:cs typeface="Comfortaa Medium"/>
              <a:sym typeface="Comfortaa Medium"/>
            </a:endParaRPr>
          </a:p>
        </p:txBody>
      </p:sp>
      <p:sp>
        <p:nvSpPr>
          <p:cNvPr id="301" name="Google Shape;301;p37"/>
          <p:cNvSpPr txBox="1"/>
          <p:nvPr>
            <p:ph idx="4294967295" type="title"/>
          </p:nvPr>
        </p:nvSpPr>
        <p:spPr>
          <a:xfrm>
            <a:off x="1642050" y="3295825"/>
            <a:ext cx="1878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20XX</a:t>
            </a:r>
            <a:endParaRPr sz="2000"/>
          </a:p>
        </p:txBody>
      </p:sp>
      <p:sp>
        <p:nvSpPr>
          <p:cNvPr id="302" name="Google Shape;302;p37"/>
          <p:cNvSpPr txBox="1"/>
          <p:nvPr>
            <p:ph idx="4294967295" type="subTitle"/>
          </p:nvPr>
        </p:nvSpPr>
        <p:spPr>
          <a:xfrm>
            <a:off x="1642225" y="3721791"/>
            <a:ext cx="1878300" cy="489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t>Mercury is the </a:t>
            </a:r>
            <a:r>
              <a:rPr lang="en" sz="1100"/>
              <a:t>smallest</a:t>
            </a:r>
            <a:r>
              <a:rPr lang="en" sz="1100"/>
              <a:t> planet of them all</a:t>
            </a:r>
            <a:endParaRPr sz="1100"/>
          </a:p>
        </p:txBody>
      </p:sp>
      <p:sp>
        <p:nvSpPr>
          <p:cNvPr id="303" name="Google Shape;303;p37"/>
          <p:cNvSpPr txBox="1"/>
          <p:nvPr>
            <p:ph idx="4294967295" type="title"/>
          </p:nvPr>
        </p:nvSpPr>
        <p:spPr>
          <a:xfrm>
            <a:off x="3795214" y="3295822"/>
            <a:ext cx="1874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20XX</a:t>
            </a:r>
            <a:endParaRPr sz="2000">
              <a:solidFill>
                <a:schemeClr val="accent1"/>
              </a:solidFill>
            </a:endParaRPr>
          </a:p>
        </p:txBody>
      </p:sp>
      <p:sp>
        <p:nvSpPr>
          <p:cNvPr id="304" name="Google Shape;304;p37"/>
          <p:cNvSpPr txBox="1"/>
          <p:nvPr>
            <p:ph idx="4294967295" type="subTitle"/>
          </p:nvPr>
        </p:nvSpPr>
        <p:spPr>
          <a:xfrm>
            <a:off x="3795176" y="3721787"/>
            <a:ext cx="1874400" cy="489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t>Jupiter is the biggest planet of them all</a:t>
            </a:r>
            <a:endParaRPr sz="1100"/>
          </a:p>
        </p:txBody>
      </p:sp>
      <p:sp>
        <p:nvSpPr>
          <p:cNvPr id="305" name="Google Shape;305;p37"/>
          <p:cNvSpPr txBox="1"/>
          <p:nvPr>
            <p:ph idx="4294967295" type="title"/>
          </p:nvPr>
        </p:nvSpPr>
        <p:spPr>
          <a:xfrm>
            <a:off x="5944178" y="3295822"/>
            <a:ext cx="1874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2"/>
                </a:solidFill>
              </a:rPr>
              <a:t>20XX</a:t>
            </a:r>
            <a:endParaRPr sz="2000">
              <a:solidFill>
                <a:schemeClr val="lt2"/>
              </a:solidFill>
            </a:endParaRPr>
          </a:p>
        </p:txBody>
      </p:sp>
      <p:sp>
        <p:nvSpPr>
          <p:cNvPr id="306" name="Google Shape;306;p37"/>
          <p:cNvSpPr txBox="1"/>
          <p:nvPr>
            <p:ph idx="4294967295" type="subTitle"/>
          </p:nvPr>
        </p:nvSpPr>
        <p:spPr>
          <a:xfrm>
            <a:off x="5944227" y="3721787"/>
            <a:ext cx="1874400" cy="489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t>Saturn is a gas giant and has several rings</a:t>
            </a:r>
            <a:endParaRPr sz="1100"/>
          </a:p>
        </p:txBody>
      </p:sp>
      <p:sp>
        <p:nvSpPr>
          <p:cNvPr id="307" name="Google Shape;307;p37"/>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pic>
        <p:nvPicPr>
          <p:cNvPr id="308" name="Google Shape;308;p37">
            <a:hlinkClick r:id="rId4"/>
          </p:cNvPr>
          <p:cNvPicPr preferRelativeResize="0"/>
          <p:nvPr/>
        </p:nvPicPr>
        <p:blipFill>
          <a:blip r:embed="rId5">
            <a:alphaModFix/>
          </a:blip>
          <a:stretch>
            <a:fillRect/>
          </a:stretch>
        </p:blipFill>
        <p:spPr>
          <a:xfrm>
            <a:off x="713400" y="1562155"/>
            <a:ext cx="7717800" cy="1787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rot="120024">
            <a:off x="-68981" y="540033"/>
            <a:ext cx="9281957" cy="759159"/>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314" name="Google Shape;314;p38"/>
          <p:cNvSpPr txBox="1"/>
          <p:nvPr>
            <p:ph idx="1" type="subTitle"/>
          </p:nvPr>
        </p:nvSpPr>
        <p:spPr>
          <a:xfrm>
            <a:off x="1704800" y="1702500"/>
            <a:ext cx="57345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Dela Gothic One"/>
                <a:ea typeface="Dela Gothic One"/>
                <a:cs typeface="Dela Gothic One"/>
                <a:sym typeface="Dela Gothic One"/>
              </a:rPr>
              <a:t>Do you have any questions?</a:t>
            </a:r>
            <a:endParaRPr sz="2000">
              <a:latin typeface="Dela Gothic One"/>
              <a:ea typeface="Dela Gothic One"/>
              <a:cs typeface="Dela Gothic One"/>
              <a:sym typeface="Dela Gothic One"/>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315" name="Google Shape;315;p38"/>
          <p:cNvSpPr txBox="1"/>
          <p:nvPr/>
        </p:nvSpPr>
        <p:spPr>
          <a:xfrm>
            <a:off x="1704650" y="3789299"/>
            <a:ext cx="57348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omfortaa Medium"/>
                <a:ea typeface="Comfortaa Medium"/>
                <a:cs typeface="Comfortaa Medium"/>
                <a:sym typeface="Comfortaa Medium"/>
              </a:rPr>
              <a:t>Please keep this slide for attribution</a:t>
            </a:r>
            <a:endParaRPr sz="1200">
              <a:solidFill>
                <a:schemeClr val="dk1"/>
              </a:solidFill>
              <a:latin typeface="Comfortaa Medium"/>
              <a:ea typeface="Comfortaa Medium"/>
              <a:cs typeface="Comfortaa Medium"/>
              <a:sym typeface="Comfortaa Medium"/>
            </a:endParaRPr>
          </a:p>
        </p:txBody>
      </p:sp>
      <p:grpSp>
        <p:nvGrpSpPr>
          <p:cNvPr id="316" name="Google Shape;316;p38"/>
          <p:cNvGrpSpPr/>
          <p:nvPr/>
        </p:nvGrpSpPr>
        <p:grpSpPr>
          <a:xfrm>
            <a:off x="3489286" y="2866375"/>
            <a:ext cx="387681" cy="387661"/>
            <a:chOff x="266768" y="1721375"/>
            <a:chExt cx="397907" cy="397887"/>
          </a:xfrm>
        </p:grpSpPr>
        <p:sp>
          <p:nvSpPr>
            <p:cNvPr id="317" name="Google Shape;317;p3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38"/>
          <p:cNvGrpSpPr/>
          <p:nvPr/>
        </p:nvGrpSpPr>
        <p:grpSpPr>
          <a:xfrm>
            <a:off x="4522525" y="2866137"/>
            <a:ext cx="387661" cy="387661"/>
            <a:chOff x="1379798" y="1723250"/>
            <a:chExt cx="397887" cy="397887"/>
          </a:xfrm>
        </p:grpSpPr>
        <p:sp>
          <p:nvSpPr>
            <p:cNvPr id="320" name="Google Shape;320;p3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38"/>
          <p:cNvGrpSpPr/>
          <p:nvPr/>
        </p:nvGrpSpPr>
        <p:grpSpPr>
          <a:xfrm>
            <a:off x="4005926" y="2866137"/>
            <a:ext cx="387641" cy="387661"/>
            <a:chOff x="864491" y="1723250"/>
            <a:chExt cx="397866" cy="397887"/>
          </a:xfrm>
        </p:grpSpPr>
        <p:sp>
          <p:nvSpPr>
            <p:cNvPr id="325" name="Google Shape;325;p3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38"/>
          <p:cNvGrpSpPr/>
          <p:nvPr/>
        </p:nvGrpSpPr>
        <p:grpSpPr>
          <a:xfrm>
            <a:off x="5039145" y="2865485"/>
            <a:ext cx="388966" cy="388966"/>
            <a:chOff x="1190625" y="238125"/>
            <a:chExt cx="5235075" cy="5235075"/>
          </a:xfrm>
        </p:grpSpPr>
        <p:sp>
          <p:nvSpPr>
            <p:cNvPr id="329" name="Google Shape;329;p3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9"/>
          <p:cNvSpPr txBox="1"/>
          <p:nvPr>
            <p:ph type="title"/>
          </p:nvPr>
        </p:nvSpPr>
        <p:spPr>
          <a:xfrm rot="-57810">
            <a:off x="-271529" y="445027"/>
            <a:ext cx="9687470" cy="572796"/>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Icon pack</a:t>
            </a:r>
            <a:endParaRPr/>
          </a:p>
        </p:txBody>
      </p:sp>
      <p:sp>
        <p:nvSpPr>
          <p:cNvPr id="336" name="Google Shape;336;p39"/>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grpSp>
        <p:nvGrpSpPr>
          <p:cNvPr id="337" name="Google Shape;337;p39"/>
          <p:cNvGrpSpPr/>
          <p:nvPr/>
        </p:nvGrpSpPr>
        <p:grpSpPr>
          <a:xfrm>
            <a:off x="7232810" y="3965998"/>
            <a:ext cx="323503" cy="386126"/>
            <a:chOff x="7232810" y="3965998"/>
            <a:chExt cx="323503" cy="386126"/>
          </a:xfrm>
        </p:grpSpPr>
        <p:sp>
          <p:nvSpPr>
            <p:cNvPr id="338" name="Google Shape;338;p39"/>
            <p:cNvSpPr/>
            <p:nvPr/>
          </p:nvSpPr>
          <p:spPr>
            <a:xfrm>
              <a:off x="7355693" y="4149939"/>
              <a:ext cx="78504" cy="84863"/>
            </a:xfrm>
            <a:custGeom>
              <a:rect b="b" l="l" r="r" t="t"/>
              <a:pathLst>
                <a:path extrusionOk="0" h="2549" w="2358">
                  <a:moveTo>
                    <a:pt x="1501" y="953"/>
                  </a:moveTo>
                  <a:lnTo>
                    <a:pt x="1501" y="1620"/>
                  </a:lnTo>
                  <a:lnTo>
                    <a:pt x="810" y="1620"/>
                  </a:lnTo>
                  <a:lnTo>
                    <a:pt x="810" y="953"/>
                  </a:lnTo>
                  <a:close/>
                  <a:moveTo>
                    <a:pt x="1167" y="0"/>
                  </a:moveTo>
                  <a:cubicBezTo>
                    <a:pt x="524" y="0"/>
                    <a:pt x="0" y="524"/>
                    <a:pt x="0" y="1143"/>
                  </a:cubicBezTo>
                  <a:lnTo>
                    <a:pt x="0" y="2548"/>
                  </a:lnTo>
                  <a:lnTo>
                    <a:pt x="2358" y="2548"/>
                  </a:lnTo>
                  <a:lnTo>
                    <a:pt x="2358" y="1143"/>
                  </a:lnTo>
                  <a:cubicBezTo>
                    <a:pt x="2334" y="524"/>
                    <a:pt x="1786" y="0"/>
                    <a:pt x="1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p:nvPr/>
          </p:nvSpPr>
          <p:spPr>
            <a:xfrm>
              <a:off x="7232810" y="3965998"/>
              <a:ext cx="323503" cy="386126"/>
            </a:xfrm>
            <a:custGeom>
              <a:rect b="b" l="l" r="r" t="t"/>
              <a:pathLst>
                <a:path extrusionOk="0" h="11598" w="9717">
                  <a:moveTo>
                    <a:pt x="4858" y="2334"/>
                  </a:moveTo>
                  <a:cubicBezTo>
                    <a:pt x="5763" y="2334"/>
                    <a:pt x="6454" y="3049"/>
                    <a:pt x="6454" y="3930"/>
                  </a:cubicBezTo>
                  <a:cubicBezTo>
                    <a:pt x="6454" y="4454"/>
                    <a:pt x="6239" y="4882"/>
                    <a:pt x="5858" y="5168"/>
                  </a:cubicBezTo>
                  <a:cubicBezTo>
                    <a:pt x="6382" y="5478"/>
                    <a:pt x="6692" y="6049"/>
                    <a:pt x="6692" y="6716"/>
                  </a:cubicBezTo>
                  <a:lnTo>
                    <a:pt x="6692" y="8788"/>
                  </a:lnTo>
                  <a:lnTo>
                    <a:pt x="3024" y="8788"/>
                  </a:lnTo>
                  <a:lnTo>
                    <a:pt x="3024" y="6716"/>
                  </a:lnTo>
                  <a:cubicBezTo>
                    <a:pt x="3024" y="6073"/>
                    <a:pt x="3334" y="5525"/>
                    <a:pt x="3858" y="5168"/>
                  </a:cubicBezTo>
                  <a:cubicBezTo>
                    <a:pt x="3477" y="4858"/>
                    <a:pt x="3263" y="4406"/>
                    <a:pt x="3263" y="3930"/>
                  </a:cubicBezTo>
                  <a:cubicBezTo>
                    <a:pt x="3263" y="3049"/>
                    <a:pt x="3977" y="2334"/>
                    <a:pt x="4858" y="2334"/>
                  </a:cubicBezTo>
                  <a:close/>
                  <a:moveTo>
                    <a:pt x="4858" y="0"/>
                  </a:moveTo>
                  <a:lnTo>
                    <a:pt x="0" y="1001"/>
                  </a:lnTo>
                  <a:lnTo>
                    <a:pt x="0" y="7621"/>
                  </a:lnTo>
                  <a:cubicBezTo>
                    <a:pt x="0" y="9050"/>
                    <a:pt x="881" y="10193"/>
                    <a:pt x="2477" y="10931"/>
                  </a:cubicBezTo>
                  <a:cubicBezTo>
                    <a:pt x="3644" y="11479"/>
                    <a:pt x="4811" y="11598"/>
                    <a:pt x="4834" y="11598"/>
                  </a:cubicBezTo>
                  <a:lnTo>
                    <a:pt x="4882" y="11598"/>
                  </a:lnTo>
                  <a:cubicBezTo>
                    <a:pt x="4953" y="11598"/>
                    <a:pt x="6073" y="11479"/>
                    <a:pt x="7240" y="10931"/>
                  </a:cubicBezTo>
                  <a:cubicBezTo>
                    <a:pt x="8859" y="10217"/>
                    <a:pt x="9716" y="9050"/>
                    <a:pt x="9716" y="7621"/>
                  </a:cubicBezTo>
                  <a:lnTo>
                    <a:pt x="9716" y="1001"/>
                  </a:lnTo>
                  <a:lnTo>
                    <a:pt x="485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9"/>
            <p:cNvSpPr/>
            <p:nvPr/>
          </p:nvSpPr>
          <p:spPr>
            <a:xfrm>
              <a:off x="7362018" y="4066675"/>
              <a:ext cx="63456" cy="61092"/>
            </a:xfrm>
            <a:custGeom>
              <a:rect b="b" l="l" r="r" t="t"/>
              <a:pathLst>
                <a:path extrusionOk="0" h="1835" w="1906">
                  <a:moveTo>
                    <a:pt x="953" y="1"/>
                  </a:moveTo>
                  <a:cubicBezTo>
                    <a:pt x="406" y="1"/>
                    <a:pt x="1" y="406"/>
                    <a:pt x="1" y="906"/>
                  </a:cubicBezTo>
                  <a:cubicBezTo>
                    <a:pt x="1" y="1430"/>
                    <a:pt x="406" y="1834"/>
                    <a:pt x="953" y="1834"/>
                  </a:cubicBezTo>
                  <a:cubicBezTo>
                    <a:pt x="1477" y="1834"/>
                    <a:pt x="1906" y="1430"/>
                    <a:pt x="1906" y="906"/>
                  </a:cubicBezTo>
                  <a:cubicBezTo>
                    <a:pt x="1906" y="382"/>
                    <a:pt x="1477" y="1"/>
                    <a:pt x="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39"/>
          <p:cNvGrpSpPr/>
          <p:nvPr/>
        </p:nvGrpSpPr>
        <p:grpSpPr>
          <a:xfrm>
            <a:off x="8012154" y="2094094"/>
            <a:ext cx="388523" cy="386160"/>
            <a:chOff x="8012154" y="2094094"/>
            <a:chExt cx="388523" cy="386160"/>
          </a:xfrm>
        </p:grpSpPr>
        <p:sp>
          <p:nvSpPr>
            <p:cNvPr id="342" name="Google Shape;342;p39"/>
            <p:cNvSpPr/>
            <p:nvPr/>
          </p:nvSpPr>
          <p:spPr>
            <a:xfrm>
              <a:off x="8158841" y="2094094"/>
              <a:ext cx="91987" cy="178415"/>
            </a:xfrm>
            <a:custGeom>
              <a:rect b="b" l="l" r="r" t="t"/>
              <a:pathLst>
                <a:path extrusionOk="0" h="5359" w="2763">
                  <a:moveTo>
                    <a:pt x="1048" y="1"/>
                  </a:moveTo>
                  <a:lnTo>
                    <a:pt x="1048" y="548"/>
                  </a:lnTo>
                  <a:cubicBezTo>
                    <a:pt x="453" y="691"/>
                    <a:pt x="0" y="1168"/>
                    <a:pt x="0" y="1763"/>
                  </a:cubicBezTo>
                  <a:cubicBezTo>
                    <a:pt x="0" y="2454"/>
                    <a:pt x="620" y="3001"/>
                    <a:pt x="1405" y="3001"/>
                  </a:cubicBezTo>
                  <a:cubicBezTo>
                    <a:pt x="1786" y="3001"/>
                    <a:pt x="2120" y="3287"/>
                    <a:pt x="2120" y="3597"/>
                  </a:cubicBezTo>
                  <a:cubicBezTo>
                    <a:pt x="2120" y="3930"/>
                    <a:pt x="1786" y="4192"/>
                    <a:pt x="1405" y="4192"/>
                  </a:cubicBezTo>
                  <a:cubicBezTo>
                    <a:pt x="1001" y="4192"/>
                    <a:pt x="691" y="3930"/>
                    <a:pt x="691" y="3597"/>
                  </a:cubicBezTo>
                  <a:lnTo>
                    <a:pt x="0" y="3597"/>
                  </a:lnTo>
                  <a:cubicBezTo>
                    <a:pt x="0" y="4192"/>
                    <a:pt x="453" y="4668"/>
                    <a:pt x="1048" y="4835"/>
                  </a:cubicBezTo>
                  <a:lnTo>
                    <a:pt x="1048" y="5359"/>
                  </a:lnTo>
                  <a:lnTo>
                    <a:pt x="1715" y="5359"/>
                  </a:lnTo>
                  <a:lnTo>
                    <a:pt x="1715" y="4835"/>
                  </a:lnTo>
                  <a:cubicBezTo>
                    <a:pt x="2310" y="4668"/>
                    <a:pt x="2763" y="4192"/>
                    <a:pt x="2763" y="3597"/>
                  </a:cubicBezTo>
                  <a:cubicBezTo>
                    <a:pt x="2763" y="2930"/>
                    <a:pt x="2144" y="2358"/>
                    <a:pt x="1358" y="2358"/>
                  </a:cubicBezTo>
                  <a:cubicBezTo>
                    <a:pt x="977" y="2358"/>
                    <a:pt x="643" y="2096"/>
                    <a:pt x="643" y="1763"/>
                  </a:cubicBezTo>
                  <a:cubicBezTo>
                    <a:pt x="643" y="1430"/>
                    <a:pt x="977" y="1168"/>
                    <a:pt x="1358" y="1168"/>
                  </a:cubicBezTo>
                  <a:cubicBezTo>
                    <a:pt x="1763" y="1168"/>
                    <a:pt x="2072" y="1430"/>
                    <a:pt x="2072" y="1763"/>
                  </a:cubicBezTo>
                  <a:lnTo>
                    <a:pt x="2763" y="1763"/>
                  </a:lnTo>
                  <a:cubicBezTo>
                    <a:pt x="2763" y="1168"/>
                    <a:pt x="2310" y="691"/>
                    <a:pt x="1715" y="548"/>
                  </a:cubicBezTo>
                  <a:lnTo>
                    <a:pt x="17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9"/>
            <p:cNvSpPr/>
            <p:nvPr/>
          </p:nvSpPr>
          <p:spPr>
            <a:xfrm>
              <a:off x="8012154" y="2279034"/>
              <a:ext cx="388523" cy="201220"/>
            </a:xfrm>
            <a:custGeom>
              <a:rect b="b" l="l" r="r" t="t"/>
              <a:pathLst>
                <a:path extrusionOk="0" h="6044" w="11670">
                  <a:moveTo>
                    <a:pt x="10759" y="0"/>
                  </a:moveTo>
                  <a:cubicBezTo>
                    <a:pt x="10556" y="0"/>
                    <a:pt x="10360" y="78"/>
                    <a:pt x="10217" y="233"/>
                  </a:cubicBezTo>
                  <a:lnTo>
                    <a:pt x="8121" y="2304"/>
                  </a:lnTo>
                  <a:lnTo>
                    <a:pt x="7240" y="2304"/>
                  </a:lnTo>
                  <a:cubicBezTo>
                    <a:pt x="7002" y="2519"/>
                    <a:pt x="6693" y="2638"/>
                    <a:pt x="6335" y="2638"/>
                  </a:cubicBezTo>
                  <a:lnTo>
                    <a:pt x="4311" y="2638"/>
                  </a:lnTo>
                  <a:lnTo>
                    <a:pt x="4311" y="1947"/>
                  </a:lnTo>
                  <a:lnTo>
                    <a:pt x="6359" y="1947"/>
                  </a:lnTo>
                  <a:cubicBezTo>
                    <a:pt x="6716" y="1947"/>
                    <a:pt x="7002" y="1661"/>
                    <a:pt x="7002" y="1328"/>
                  </a:cubicBezTo>
                  <a:cubicBezTo>
                    <a:pt x="7002" y="971"/>
                    <a:pt x="6693" y="709"/>
                    <a:pt x="6359" y="709"/>
                  </a:cubicBezTo>
                  <a:lnTo>
                    <a:pt x="3454" y="709"/>
                  </a:lnTo>
                  <a:cubicBezTo>
                    <a:pt x="2858" y="709"/>
                    <a:pt x="2287" y="947"/>
                    <a:pt x="1906" y="1352"/>
                  </a:cubicBezTo>
                  <a:lnTo>
                    <a:pt x="1" y="3257"/>
                  </a:lnTo>
                  <a:lnTo>
                    <a:pt x="1" y="6043"/>
                  </a:lnTo>
                  <a:lnTo>
                    <a:pt x="1310" y="6043"/>
                  </a:lnTo>
                  <a:lnTo>
                    <a:pt x="3144" y="4329"/>
                  </a:lnTo>
                  <a:lnTo>
                    <a:pt x="8550" y="4329"/>
                  </a:lnTo>
                  <a:lnTo>
                    <a:pt x="11336" y="1399"/>
                  </a:lnTo>
                  <a:cubicBezTo>
                    <a:pt x="11670" y="1042"/>
                    <a:pt x="11670" y="518"/>
                    <a:pt x="11336" y="233"/>
                  </a:cubicBezTo>
                  <a:cubicBezTo>
                    <a:pt x="11170" y="78"/>
                    <a:pt x="10961" y="0"/>
                    <a:pt x="10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39"/>
          <p:cNvGrpSpPr/>
          <p:nvPr/>
        </p:nvGrpSpPr>
        <p:grpSpPr>
          <a:xfrm>
            <a:off x="8084299" y="2718861"/>
            <a:ext cx="241071" cy="385361"/>
            <a:chOff x="8084299" y="2718861"/>
            <a:chExt cx="241071" cy="385361"/>
          </a:xfrm>
        </p:grpSpPr>
        <p:sp>
          <p:nvSpPr>
            <p:cNvPr id="345" name="Google Shape;345;p39"/>
            <p:cNvSpPr/>
            <p:nvPr/>
          </p:nvSpPr>
          <p:spPr>
            <a:xfrm>
              <a:off x="8084299" y="2741067"/>
              <a:ext cx="241071" cy="363155"/>
            </a:xfrm>
            <a:custGeom>
              <a:rect b="b" l="l" r="r" t="t"/>
              <a:pathLst>
                <a:path extrusionOk="0" h="10908" w="7241">
                  <a:moveTo>
                    <a:pt x="3954" y="4453"/>
                  </a:moveTo>
                  <a:lnTo>
                    <a:pt x="3954" y="4858"/>
                  </a:lnTo>
                  <a:cubicBezTo>
                    <a:pt x="4502" y="5001"/>
                    <a:pt x="4883" y="5430"/>
                    <a:pt x="4883" y="5954"/>
                  </a:cubicBezTo>
                  <a:lnTo>
                    <a:pt x="4192" y="5954"/>
                  </a:lnTo>
                  <a:cubicBezTo>
                    <a:pt x="4192" y="5716"/>
                    <a:pt x="3930" y="5525"/>
                    <a:pt x="3644" y="5525"/>
                  </a:cubicBezTo>
                  <a:cubicBezTo>
                    <a:pt x="3311" y="5525"/>
                    <a:pt x="3073" y="5716"/>
                    <a:pt x="3073" y="5954"/>
                  </a:cubicBezTo>
                  <a:cubicBezTo>
                    <a:pt x="3073" y="6192"/>
                    <a:pt x="3311" y="6406"/>
                    <a:pt x="3644" y="6406"/>
                  </a:cubicBezTo>
                  <a:cubicBezTo>
                    <a:pt x="4311" y="6406"/>
                    <a:pt x="4883" y="6906"/>
                    <a:pt x="4883" y="7549"/>
                  </a:cubicBezTo>
                  <a:cubicBezTo>
                    <a:pt x="4883" y="8049"/>
                    <a:pt x="4502" y="8502"/>
                    <a:pt x="3954" y="8645"/>
                  </a:cubicBezTo>
                  <a:lnTo>
                    <a:pt x="3954" y="9050"/>
                  </a:lnTo>
                  <a:lnTo>
                    <a:pt x="3287" y="9050"/>
                  </a:lnTo>
                  <a:lnTo>
                    <a:pt x="3287" y="8645"/>
                  </a:lnTo>
                  <a:cubicBezTo>
                    <a:pt x="2739" y="8502"/>
                    <a:pt x="2358" y="8073"/>
                    <a:pt x="2358" y="7549"/>
                  </a:cubicBezTo>
                  <a:lnTo>
                    <a:pt x="3049" y="7549"/>
                  </a:lnTo>
                  <a:cubicBezTo>
                    <a:pt x="3049" y="7811"/>
                    <a:pt x="3311" y="7978"/>
                    <a:pt x="3597" y="7978"/>
                  </a:cubicBezTo>
                  <a:cubicBezTo>
                    <a:pt x="3930" y="7978"/>
                    <a:pt x="4168" y="7787"/>
                    <a:pt x="4168" y="7549"/>
                  </a:cubicBezTo>
                  <a:cubicBezTo>
                    <a:pt x="4168" y="7311"/>
                    <a:pt x="3906" y="7097"/>
                    <a:pt x="3597" y="7097"/>
                  </a:cubicBezTo>
                  <a:cubicBezTo>
                    <a:pt x="2930" y="7097"/>
                    <a:pt x="2358" y="6597"/>
                    <a:pt x="2358" y="5954"/>
                  </a:cubicBezTo>
                  <a:cubicBezTo>
                    <a:pt x="2358" y="5454"/>
                    <a:pt x="2739" y="5001"/>
                    <a:pt x="3287" y="4858"/>
                  </a:cubicBezTo>
                  <a:lnTo>
                    <a:pt x="3287" y="4453"/>
                  </a:lnTo>
                  <a:close/>
                  <a:moveTo>
                    <a:pt x="1525" y="0"/>
                  </a:moveTo>
                  <a:lnTo>
                    <a:pt x="1" y="2358"/>
                  </a:lnTo>
                  <a:lnTo>
                    <a:pt x="1" y="10907"/>
                  </a:lnTo>
                  <a:lnTo>
                    <a:pt x="7240" y="10907"/>
                  </a:lnTo>
                  <a:lnTo>
                    <a:pt x="7240" y="2358"/>
                  </a:lnTo>
                  <a:lnTo>
                    <a:pt x="5716" y="0"/>
                  </a:lnTo>
                  <a:lnTo>
                    <a:pt x="3954" y="0"/>
                  </a:lnTo>
                  <a:lnTo>
                    <a:pt x="3954" y="1429"/>
                  </a:lnTo>
                  <a:cubicBezTo>
                    <a:pt x="4359" y="1596"/>
                    <a:pt x="4645" y="1953"/>
                    <a:pt x="4645" y="2382"/>
                  </a:cubicBezTo>
                  <a:cubicBezTo>
                    <a:pt x="4645" y="2953"/>
                    <a:pt x="4192" y="3406"/>
                    <a:pt x="3644" y="3406"/>
                  </a:cubicBezTo>
                  <a:cubicBezTo>
                    <a:pt x="3073" y="3406"/>
                    <a:pt x="2620" y="2953"/>
                    <a:pt x="2620" y="2382"/>
                  </a:cubicBezTo>
                  <a:cubicBezTo>
                    <a:pt x="2620" y="1953"/>
                    <a:pt x="2930" y="1548"/>
                    <a:pt x="3311" y="1429"/>
                  </a:cubicBezTo>
                  <a:lnTo>
                    <a:pt x="33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9"/>
            <p:cNvSpPr/>
            <p:nvPr/>
          </p:nvSpPr>
          <p:spPr>
            <a:xfrm>
              <a:off x="8194531" y="2718861"/>
              <a:ext cx="23005" cy="22239"/>
            </a:xfrm>
            <a:custGeom>
              <a:rect b="b" l="l" r="r" t="t"/>
              <a:pathLst>
                <a:path extrusionOk="0" h="668" w="691">
                  <a:moveTo>
                    <a:pt x="0" y="0"/>
                  </a:moveTo>
                  <a:lnTo>
                    <a:pt x="0" y="667"/>
                  </a:lnTo>
                  <a:lnTo>
                    <a:pt x="691" y="667"/>
                  </a:lnTo>
                  <a:lnTo>
                    <a:pt x="6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p:nvPr/>
          </p:nvSpPr>
          <p:spPr>
            <a:xfrm>
              <a:off x="8195296" y="2808451"/>
              <a:ext cx="22239" cy="22239"/>
            </a:xfrm>
            <a:custGeom>
              <a:rect b="b" l="l" r="r" t="t"/>
              <a:pathLst>
                <a:path extrusionOk="0" h="668" w="668">
                  <a:moveTo>
                    <a:pt x="334" y="0"/>
                  </a:moveTo>
                  <a:cubicBezTo>
                    <a:pt x="144" y="0"/>
                    <a:pt x="1" y="143"/>
                    <a:pt x="1" y="334"/>
                  </a:cubicBezTo>
                  <a:cubicBezTo>
                    <a:pt x="1" y="524"/>
                    <a:pt x="144" y="667"/>
                    <a:pt x="334" y="667"/>
                  </a:cubicBezTo>
                  <a:cubicBezTo>
                    <a:pt x="501" y="667"/>
                    <a:pt x="668" y="524"/>
                    <a:pt x="668" y="334"/>
                  </a:cubicBezTo>
                  <a:cubicBezTo>
                    <a:pt x="668" y="167"/>
                    <a:pt x="501"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39"/>
          <p:cNvGrpSpPr/>
          <p:nvPr/>
        </p:nvGrpSpPr>
        <p:grpSpPr>
          <a:xfrm>
            <a:off x="8012154" y="3384844"/>
            <a:ext cx="386160" cy="300531"/>
            <a:chOff x="8012154" y="3384844"/>
            <a:chExt cx="386160" cy="300531"/>
          </a:xfrm>
        </p:grpSpPr>
        <p:sp>
          <p:nvSpPr>
            <p:cNvPr id="349" name="Google Shape;349;p39"/>
            <p:cNvSpPr/>
            <p:nvPr/>
          </p:nvSpPr>
          <p:spPr>
            <a:xfrm>
              <a:off x="8034360" y="3648055"/>
              <a:ext cx="340149" cy="37321"/>
            </a:xfrm>
            <a:custGeom>
              <a:rect b="b" l="l" r="r" t="t"/>
              <a:pathLst>
                <a:path extrusionOk="0" h="1121" w="10217">
                  <a:moveTo>
                    <a:pt x="0" y="1"/>
                  </a:moveTo>
                  <a:lnTo>
                    <a:pt x="0" y="1120"/>
                  </a:lnTo>
                  <a:lnTo>
                    <a:pt x="10217" y="1120"/>
                  </a:lnTo>
                  <a:lnTo>
                    <a:pt x="10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9"/>
            <p:cNvSpPr/>
            <p:nvPr/>
          </p:nvSpPr>
          <p:spPr>
            <a:xfrm>
              <a:off x="8345945" y="3384844"/>
              <a:ext cx="51570" cy="53934"/>
            </a:xfrm>
            <a:custGeom>
              <a:rect b="b" l="l" r="r" t="t"/>
              <a:pathLst>
                <a:path extrusionOk="0" h="1620" w="1549">
                  <a:moveTo>
                    <a:pt x="1" y="0"/>
                  </a:moveTo>
                  <a:cubicBezTo>
                    <a:pt x="1" y="882"/>
                    <a:pt x="691" y="1620"/>
                    <a:pt x="1549" y="1620"/>
                  </a:cubicBezTo>
                  <a:lnTo>
                    <a:pt x="1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
            <p:cNvSpPr/>
            <p:nvPr/>
          </p:nvSpPr>
          <p:spPr>
            <a:xfrm>
              <a:off x="8345945" y="3571082"/>
              <a:ext cx="51570" cy="55598"/>
            </a:xfrm>
            <a:custGeom>
              <a:rect b="b" l="l" r="r" t="t"/>
              <a:pathLst>
                <a:path extrusionOk="0" h="1670" w="1549">
                  <a:moveTo>
                    <a:pt x="1474" y="1"/>
                  </a:moveTo>
                  <a:cubicBezTo>
                    <a:pt x="673" y="1"/>
                    <a:pt x="1" y="744"/>
                    <a:pt x="1" y="1622"/>
                  </a:cubicBezTo>
                  <a:lnTo>
                    <a:pt x="1549" y="1670"/>
                  </a:lnTo>
                  <a:lnTo>
                    <a:pt x="1549" y="3"/>
                  </a:lnTo>
                  <a:cubicBezTo>
                    <a:pt x="1524" y="1"/>
                    <a:pt x="1499" y="1"/>
                    <a:pt x="147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9"/>
            <p:cNvSpPr/>
            <p:nvPr/>
          </p:nvSpPr>
          <p:spPr>
            <a:xfrm>
              <a:off x="8012953" y="3571149"/>
              <a:ext cx="51570" cy="55532"/>
            </a:xfrm>
            <a:custGeom>
              <a:rect b="b" l="l" r="r" t="t"/>
              <a:pathLst>
                <a:path extrusionOk="0" h="1668" w="1549">
                  <a:moveTo>
                    <a:pt x="0" y="1"/>
                  </a:moveTo>
                  <a:lnTo>
                    <a:pt x="0" y="1668"/>
                  </a:lnTo>
                  <a:lnTo>
                    <a:pt x="1548" y="1620"/>
                  </a:lnTo>
                  <a:cubicBezTo>
                    <a:pt x="1548" y="739"/>
                    <a:pt x="858"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9"/>
            <p:cNvSpPr/>
            <p:nvPr/>
          </p:nvSpPr>
          <p:spPr>
            <a:xfrm>
              <a:off x="8012154" y="3384844"/>
              <a:ext cx="52369" cy="53934"/>
            </a:xfrm>
            <a:custGeom>
              <a:rect b="b" l="l" r="r" t="t"/>
              <a:pathLst>
                <a:path extrusionOk="0" h="1620" w="1573">
                  <a:moveTo>
                    <a:pt x="1" y="0"/>
                  </a:moveTo>
                  <a:lnTo>
                    <a:pt x="1" y="1620"/>
                  </a:lnTo>
                  <a:cubicBezTo>
                    <a:pt x="882" y="1620"/>
                    <a:pt x="1572" y="905"/>
                    <a:pt x="15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9"/>
            <p:cNvSpPr/>
            <p:nvPr/>
          </p:nvSpPr>
          <p:spPr>
            <a:xfrm>
              <a:off x="8012953" y="3384844"/>
              <a:ext cx="385361" cy="240272"/>
            </a:xfrm>
            <a:custGeom>
              <a:rect b="b" l="l" r="r" t="t"/>
              <a:pathLst>
                <a:path extrusionOk="0" h="7217" w="11575">
                  <a:moveTo>
                    <a:pt x="3335" y="3263"/>
                  </a:moveTo>
                  <a:lnTo>
                    <a:pt x="3335" y="3954"/>
                  </a:lnTo>
                  <a:lnTo>
                    <a:pt x="2215" y="3954"/>
                  </a:lnTo>
                  <a:lnTo>
                    <a:pt x="2215" y="3263"/>
                  </a:lnTo>
                  <a:close/>
                  <a:moveTo>
                    <a:pt x="9312" y="3263"/>
                  </a:moveTo>
                  <a:lnTo>
                    <a:pt x="9312" y="3954"/>
                  </a:lnTo>
                  <a:lnTo>
                    <a:pt x="8193" y="3954"/>
                  </a:lnTo>
                  <a:lnTo>
                    <a:pt x="8193" y="3263"/>
                  </a:lnTo>
                  <a:close/>
                  <a:moveTo>
                    <a:pt x="6097" y="1429"/>
                  </a:moveTo>
                  <a:lnTo>
                    <a:pt x="6097" y="1810"/>
                  </a:lnTo>
                  <a:cubicBezTo>
                    <a:pt x="6621" y="1929"/>
                    <a:pt x="6978" y="2382"/>
                    <a:pt x="6978" y="2858"/>
                  </a:cubicBezTo>
                  <a:lnTo>
                    <a:pt x="6288" y="2858"/>
                  </a:lnTo>
                  <a:cubicBezTo>
                    <a:pt x="6288" y="2620"/>
                    <a:pt x="6049" y="2430"/>
                    <a:pt x="5787" y="2430"/>
                  </a:cubicBezTo>
                  <a:cubicBezTo>
                    <a:pt x="5478" y="2430"/>
                    <a:pt x="5263" y="2620"/>
                    <a:pt x="5263" y="2858"/>
                  </a:cubicBezTo>
                  <a:cubicBezTo>
                    <a:pt x="5240" y="3096"/>
                    <a:pt x="5478" y="3263"/>
                    <a:pt x="5787" y="3263"/>
                  </a:cubicBezTo>
                  <a:cubicBezTo>
                    <a:pt x="6430" y="3263"/>
                    <a:pt x="6978" y="3739"/>
                    <a:pt x="6978" y="4358"/>
                  </a:cubicBezTo>
                  <a:cubicBezTo>
                    <a:pt x="6978" y="4859"/>
                    <a:pt x="6621" y="5287"/>
                    <a:pt x="6097" y="5406"/>
                  </a:cubicBezTo>
                  <a:lnTo>
                    <a:pt x="6097" y="5787"/>
                  </a:lnTo>
                  <a:lnTo>
                    <a:pt x="5430" y="5787"/>
                  </a:lnTo>
                  <a:lnTo>
                    <a:pt x="5430" y="5406"/>
                  </a:lnTo>
                  <a:cubicBezTo>
                    <a:pt x="4906" y="5287"/>
                    <a:pt x="4549" y="4835"/>
                    <a:pt x="4549" y="4358"/>
                  </a:cubicBezTo>
                  <a:lnTo>
                    <a:pt x="5240" y="4358"/>
                  </a:lnTo>
                  <a:cubicBezTo>
                    <a:pt x="5240" y="4597"/>
                    <a:pt x="5478" y="4787"/>
                    <a:pt x="5740" y="4787"/>
                  </a:cubicBezTo>
                  <a:cubicBezTo>
                    <a:pt x="6049" y="4787"/>
                    <a:pt x="6264" y="4597"/>
                    <a:pt x="6264" y="4358"/>
                  </a:cubicBezTo>
                  <a:cubicBezTo>
                    <a:pt x="6264" y="4120"/>
                    <a:pt x="6026" y="3954"/>
                    <a:pt x="5740" y="3954"/>
                  </a:cubicBezTo>
                  <a:cubicBezTo>
                    <a:pt x="5097" y="3954"/>
                    <a:pt x="4549" y="3477"/>
                    <a:pt x="4549" y="2858"/>
                  </a:cubicBezTo>
                  <a:cubicBezTo>
                    <a:pt x="4549" y="2334"/>
                    <a:pt x="4906" y="1929"/>
                    <a:pt x="5430" y="1810"/>
                  </a:cubicBezTo>
                  <a:lnTo>
                    <a:pt x="5430" y="1429"/>
                  </a:lnTo>
                  <a:close/>
                  <a:moveTo>
                    <a:pt x="2239" y="0"/>
                  </a:moveTo>
                  <a:cubicBezTo>
                    <a:pt x="2239" y="1263"/>
                    <a:pt x="1215" y="2310"/>
                    <a:pt x="0" y="2310"/>
                  </a:cubicBezTo>
                  <a:lnTo>
                    <a:pt x="0" y="4882"/>
                  </a:lnTo>
                  <a:cubicBezTo>
                    <a:pt x="1215" y="4882"/>
                    <a:pt x="2239" y="5906"/>
                    <a:pt x="2239" y="7192"/>
                  </a:cubicBezTo>
                  <a:lnTo>
                    <a:pt x="2239" y="7216"/>
                  </a:lnTo>
                  <a:lnTo>
                    <a:pt x="9360" y="7216"/>
                  </a:lnTo>
                  <a:lnTo>
                    <a:pt x="9360" y="7192"/>
                  </a:lnTo>
                  <a:cubicBezTo>
                    <a:pt x="9360" y="5906"/>
                    <a:pt x="10336" y="4882"/>
                    <a:pt x="11574" y="4882"/>
                  </a:cubicBezTo>
                  <a:lnTo>
                    <a:pt x="11574" y="2310"/>
                  </a:lnTo>
                  <a:cubicBezTo>
                    <a:pt x="10336" y="2310"/>
                    <a:pt x="9360" y="1263"/>
                    <a:pt x="93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9"/>
          <p:cNvGrpSpPr/>
          <p:nvPr/>
        </p:nvGrpSpPr>
        <p:grpSpPr>
          <a:xfrm>
            <a:off x="8012154" y="3965998"/>
            <a:ext cx="385361" cy="386126"/>
            <a:chOff x="8012154" y="3965998"/>
            <a:chExt cx="385361" cy="386126"/>
          </a:xfrm>
        </p:grpSpPr>
        <p:sp>
          <p:nvSpPr>
            <p:cNvPr id="356" name="Google Shape;356;p39"/>
            <p:cNvSpPr/>
            <p:nvPr/>
          </p:nvSpPr>
          <p:spPr>
            <a:xfrm>
              <a:off x="8154879" y="3965998"/>
              <a:ext cx="242636" cy="241038"/>
            </a:xfrm>
            <a:custGeom>
              <a:rect b="b" l="l" r="r" t="t"/>
              <a:pathLst>
                <a:path extrusionOk="0" h="7240" w="7288">
                  <a:moveTo>
                    <a:pt x="3001" y="0"/>
                  </a:moveTo>
                  <a:cubicBezTo>
                    <a:pt x="2239" y="0"/>
                    <a:pt x="1477" y="215"/>
                    <a:pt x="834" y="596"/>
                  </a:cubicBezTo>
                  <a:cubicBezTo>
                    <a:pt x="524" y="786"/>
                    <a:pt x="262" y="1001"/>
                    <a:pt x="0" y="1239"/>
                  </a:cubicBezTo>
                  <a:cubicBezTo>
                    <a:pt x="215" y="1191"/>
                    <a:pt x="381" y="1191"/>
                    <a:pt x="596" y="1191"/>
                  </a:cubicBezTo>
                  <a:cubicBezTo>
                    <a:pt x="2072" y="1191"/>
                    <a:pt x="3453" y="1763"/>
                    <a:pt x="4501" y="2810"/>
                  </a:cubicBezTo>
                  <a:cubicBezTo>
                    <a:pt x="5525" y="3858"/>
                    <a:pt x="6097" y="5240"/>
                    <a:pt x="6097" y="6716"/>
                  </a:cubicBezTo>
                  <a:cubicBezTo>
                    <a:pt x="6097" y="6883"/>
                    <a:pt x="6097" y="7073"/>
                    <a:pt x="6073" y="7240"/>
                  </a:cubicBezTo>
                  <a:cubicBezTo>
                    <a:pt x="6311" y="7002"/>
                    <a:pt x="6478" y="6740"/>
                    <a:pt x="6668" y="6478"/>
                  </a:cubicBezTo>
                  <a:cubicBezTo>
                    <a:pt x="7049" y="5811"/>
                    <a:pt x="7264" y="5073"/>
                    <a:pt x="7264" y="4287"/>
                  </a:cubicBezTo>
                  <a:cubicBezTo>
                    <a:pt x="7288" y="1953"/>
                    <a:pt x="5382" y="0"/>
                    <a:pt x="30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9"/>
            <p:cNvSpPr/>
            <p:nvPr/>
          </p:nvSpPr>
          <p:spPr>
            <a:xfrm>
              <a:off x="8012154" y="4028621"/>
              <a:ext cx="322737" cy="323503"/>
            </a:xfrm>
            <a:custGeom>
              <a:rect b="b" l="l" r="r" t="t"/>
              <a:pathLst>
                <a:path extrusionOk="0" h="9717" w="9694">
                  <a:moveTo>
                    <a:pt x="5168" y="2692"/>
                  </a:moveTo>
                  <a:lnTo>
                    <a:pt x="5168" y="3073"/>
                  </a:lnTo>
                  <a:cubicBezTo>
                    <a:pt x="5692" y="3192"/>
                    <a:pt x="6050" y="3644"/>
                    <a:pt x="6050" y="4121"/>
                  </a:cubicBezTo>
                  <a:lnTo>
                    <a:pt x="5359" y="4121"/>
                  </a:lnTo>
                  <a:cubicBezTo>
                    <a:pt x="5359" y="3882"/>
                    <a:pt x="5121" y="3692"/>
                    <a:pt x="4859" y="3692"/>
                  </a:cubicBezTo>
                  <a:cubicBezTo>
                    <a:pt x="4549" y="3692"/>
                    <a:pt x="4335" y="3882"/>
                    <a:pt x="4335" y="4121"/>
                  </a:cubicBezTo>
                  <a:cubicBezTo>
                    <a:pt x="4311" y="4359"/>
                    <a:pt x="4549" y="4525"/>
                    <a:pt x="4859" y="4525"/>
                  </a:cubicBezTo>
                  <a:cubicBezTo>
                    <a:pt x="5502" y="4525"/>
                    <a:pt x="6050" y="5002"/>
                    <a:pt x="6050" y="5621"/>
                  </a:cubicBezTo>
                  <a:cubicBezTo>
                    <a:pt x="6050" y="6145"/>
                    <a:pt x="5669" y="6550"/>
                    <a:pt x="5168" y="6669"/>
                  </a:cubicBezTo>
                  <a:lnTo>
                    <a:pt x="5168" y="7050"/>
                  </a:lnTo>
                  <a:lnTo>
                    <a:pt x="4502" y="7050"/>
                  </a:lnTo>
                  <a:lnTo>
                    <a:pt x="4502" y="6669"/>
                  </a:lnTo>
                  <a:cubicBezTo>
                    <a:pt x="3978" y="6550"/>
                    <a:pt x="3620" y="6097"/>
                    <a:pt x="3620" y="5621"/>
                  </a:cubicBezTo>
                  <a:lnTo>
                    <a:pt x="4311" y="5621"/>
                  </a:lnTo>
                  <a:cubicBezTo>
                    <a:pt x="4311" y="5859"/>
                    <a:pt x="4549" y="6050"/>
                    <a:pt x="4811" y="6050"/>
                  </a:cubicBezTo>
                  <a:cubicBezTo>
                    <a:pt x="5121" y="6050"/>
                    <a:pt x="5335" y="5859"/>
                    <a:pt x="5335" y="5621"/>
                  </a:cubicBezTo>
                  <a:cubicBezTo>
                    <a:pt x="5335" y="5383"/>
                    <a:pt x="5097" y="5216"/>
                    <a:pt x="4811" y="5216"/>
                  </a:cubicBezTo>
                  <a:cubicBezTo>
                    <a:pt x="4168" y="5216"/>
                    <a:pt x="3620" y="4740"/>
                    <a:pt x="3620" y="4121"/>
                  </a:cubicBezTo>
                  <a:cubicBezTo>
                    <a:pt x="3620" y="3597"/>
                    <a:pt x="3978" y="3192"/>
                    <a:pt x="4502" y="3073"/>
                  </a:cubicBezTo>
                  <a:lnTo>
                    <a:pt x="4502" y="2692"/>
                  </a:lnTo>
                  <a:close/>
                  <a:moveTo>
                    <a:pt x="4859" y="1"/>
                  </a:moveTo>
                  <a:cubicBezTo>
                    <a:pt x="3549" y="1"/>
                    <a:pt x="2358" y="501"/>
                    <a:pt x="1430" y="1430"/>
                  </a:cubicBezTo>
                  <a:cubicBezTo>
                    <a:pt x="501" y="2358"/>
                    <a:pt x="1" y="3573"/>
                    <a:pt x="1" y="4859"/>
                  </a:cubicBezTo>
                  <a:cubicBezTo>
                    <a:pt x="1" y="5597"/>
                    <a:pt x="144" y="6312"/>
                    <a:pt x="477" y="6978"/>
                  </a:cubicBezTo>
                  <a:lnTo>
                    <a:pt x="477" y="9241"/>
                  </a:lnTo>
                  <a:lnTo>
                    <a:pt x="2739" y="9241"/>
                  </a:lnTo>
                  <a:cubicBezTo>
                    <a:pt x="3382" y="9550"/>
                    <a:pt x="4097" y="9717"/>
                    <a:pt x="4859" y="9717"/>
                  </a:cubicBezTo>
                  <a:cubicBezTo>
                    <a:pt x="6169" y="9717"/>
                    <a:pt x="7359" y="9193"/>
                    <a:pt x="8264" y="8288"/>
                  </a:cubicBezTo>
                  <a:cubicBezTo>
                    <a:pt x="9193" y="7359"/>
                    <a:pt x="9693" y="6145"/>
                    <a:pt x="9693" y="4859"/>
                  </a:cubicBezTo>
                  <a:cubicBezTo>
                    <a:pt x="9693" y="3549"/>
                    <a:pt x="9193" y="2358"/>
                    <a:pt x="8264" y="1430"/>
                  </a:cubicBezTo>
                  <a:cubicBezTo>
                    <a:pt x="7383" y="501"/>
                    <a:pt x="6169" y="1"/>
                    <a:pt x="4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39"/>
          <p:cNvGrpSpPr/>
          <p:nvPr/>
        </p:nvGrpSpPr>
        <p:grpSpPr>
          <a:xfrm>
            <a:off x="7201082" y="2094893"/>
            <a:ext cx="386160" cy="386160"/>
            <a:chOff x="7201082" y="2094893"/>
            <a:chExt cx="386160" cy="386160"/>
          </a:xfrm>
        </p:grpSpPr>
        <p:sp>
          <p:nvSpPr>
            <p:cNvPr id="359" name="Google Shape;359;p39"/>
            <p:cNvSpPr/>
            <p:nvPr/>
          </p:nvSpPr>
          <p:spPr>
            <a:xfrm>
              <a:off x="7296232" y="2189244"/>
              <a:ext cx="196659" cy="195860"/>
            </a:xfrm>
            <a:custGeom>
              <a:rect b="b" l="l" r="r" t="t"/>
              <a:pathLst>
                <a:path extrusionOk="0" h="5883" w="5907">
                  <a:moveTo>
                    <a:pt x="3287" y="739"/>
                  </a:moveTo>
                  <a:lnTo>
                    <a:pt x="3287" y="1143"/>
                  </a:lnTo>
                  <a:cubicBezTo>
                    <a:pt x="3787" y="1263"/>
                    <a:pt x="4144" y="1691"/>
                    <a:pt x="4144" y="2167"/>
                  </a:cubicBezTo>
                  <a:lnTo>
                    <a:pt x="3453" y="2167"/>
                  </a:lnTo>
                  <a:cubicBezTo>
                    <a:pt x="3453" y="1929"/>
                    <a:pt x="3215" y="1763"/>
                    <a:pt x="2953" y="1763"/>
                  </a:cubicBezTo>
                  <a:cubicBezTo>
                    <a:pt x="2667" y="1763"/>
                    <a:pt x="2453" y="1929"/>
                    <a:pt x="2453" y="2167"/>
                  </a:cubicBezTo>
                  <a:cubicBezTo>
                    <a:pt x="2429" y="2406"/>
                    <a:pt x="2667" y="2596"/>
                    <a:pt x="2953" y="2596"/>
                  </a:cubicBezTo>
                  <a:cubicBezTo>
                    <a:pt x="3620" y="2596"/>
                    <a:pt x="4144" y="3072"/>
                    <a:pt x="4144" y="3692"/>
                  </a:cubicBezTo>
                  <a:cubicBezTo>
                    <a:pt x="4144" y="4192"/>
                    <a:pt x="3787" y="4620"/>
                    <a:pt x="3287" y="4739"/>
                  </a:cubicBezTo>
                  <a:lnTo>
                    <a:pt x="3287" y="5120"/>
                  </a:lnTo>
                  <a:lnTo>
                    <a:pt x="2596" y="5120"/>
                  </a:lnTo>
                  <a:lnTo>
                    <a:pt x="2596" y="4739"/>
                  </a:lnTo>
                  <a:cubicBezTo>
                    <a:pt x="2096" y="4620"/>
                    <a:pt x="1739" y="4168"/>
                    <a:pt x="1739" y="3692"/>
                  </a:cubicBezTo>
                  <a:lnTo>
                    <a:pt x="2429" y="3692"/>
                  </a:lnTo>
                  <a:cubicBezTo>
                    <a:pt x="2429" y="3930"/>
                    <a:pt x="2667" y="4096"/>
                    <a:pt x="2929" y="4096"/>
                  </a:cubicBezTo>
                  <a:cubicBezTo>
                    <a:pt x="3215" y="4096"/>
                    <a:pt x="3429" y="3930"/>
                    <a:pt x="3429" y="3692"/>
                  </a:cubicBezTo>
                  <a:cubicBezTo>
                    <a:pt x="3429" y="3453"/>
                    <a:pt x="3191" y="3287"/>
                    <a:pt x="2929" y="3287"/>
                  </a:cubicBezTo>
                  <a:cubicBezTo>
                    <a:pt x="2263" y="3287"/>
                    <a:pt x="1739" y="2810"/>
                    <a:pt x="1739" y="2167"/>
                  </a:cubicBezTo>
                  <a:cubicBezTo>
                    <a:pt x="1739" y="1667"/>
                    <a:pt x="2096" y="1263"/>
                    <a:pt x="2596" y="1143"/>
                  </a:cubicBezTo>
                  <a:lnTo>
                    <a:pt x="2596" y="739"/>
                  </a:lnTo>
                  <a:close/>
                  <a:moveTo>
                    <a:pt x="2953" y="0"/>
                  </a:moveTo>
                  <a:cubicBezTo>
                    <a:pt x="1358" y="0"/>
                    <a:pt x="0" y="1310"/>
                    <a:pt x="0" y="2953"/>
                  </a:cubicBezTo>
                  <a:cubicBezTo>
                    <a:pt x="0" y="4549"/>
                    <a:pt x="1310" y="5883"/>
                    <a:pt x="2953" y="5883"/>
                  </a:cubicBezTo>
                  <a:cubicBezTo>
                    <a:pt x="4596" y="5883"/>
                    <a:pt x="5906" y="4597"/>
                    <a:pt x="5906" y="2953"/>
                  </a:cubicBezTo>
                  <a:cubicBezTo>
                    <a:pt x="5882" y="1310"/>
                    <a:pt x="4573" y="0"/>
                    <a:pt x="29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p:nvPr/>
          </p:nvSpPr>
          <p:spPr>
            <a:xfrm>
              <a:off x="7201082" y="2094893"/>
              <a:ext cx="386160" cy="386160"/>
            </a:xfrm>
            <a:custGeom>
              <a:rect b="b" l="l" r="r" t="t"/>
              <a:pathLst>
                <a:path extrusionOk="0" h="11599" w="11599">
                  <a:moveTo>
                    <a:pt x="5811" y="2120"/>
                  </a:moveTo>
                  <a:cubicBezTo>
                    <a:pt x="7812" y="2120"/>
                    <a:pt x="9455" y="3763"/>
                    <a:pt x="9455" y="5764"/>
                  </a:cubicBezTo>
                  <a:cubicBezTo>
                    <a:pt x="9407" y="7764"/>
                    <a:pt x="7812" y="9383"/>
                    <a:pt x="5811" y="9383"/>
                  </a:cubicBezTo>
                  <a:cubicBezTo>
                    <a:pt x="3811" y="9383"/>
                    <a:pt x="2191" y="7740"/>
                    <a:pt x="2191" y="5764"/>
                  </a:cubicBezTo>
                  <a:cubicBezTo>
                    <a:pt x="2191" y="3763"/>
                    <a:pt x="3811" y="2120"/>
                    <a:pt x="5811" y="2120"/>
                  </a:cubicBezTo>
                  <a:close/>
                  <a:moveTo>
                    <a:pt x="4335" y="0"/>
                  </a:moveTo>
                  <a:lnTo>
                    <a:pt x="4335" y="834"/>
                  </a:lnTo>
                  <a:cubicBezTo>
                    <a:pt x="4001" y="929"/>
                    <a:pt x="3644" y="1072"/>
                    <a:pt x="3334" y="1263"/>
                  </a:cubicBezTo>
                  <a:lnTo>
                    <a:pt x="2787" y="691"/>
                  </a:lnTo>
                  <a:lnTo>
                    <a:pt x="691" y="2787"/>
                  </a:lnTo>
                  <a:lnTo>
                    <a:pt x="1263" y="3334"/>
                  </a:lnTo>
                  <a:cubicBezTo>
                    <a:pt x="1072" y="3668"/>
                    <a:pt x="953" y="4001"/>
                    <a:pt x="834" y="4335"/>
                  </a:cubicBezTo>
                  <a:lnTo>
                    <a:pt x="0" y="4335"/>
                  </a:lnTo>
                  <a:lnTo>
                    <a:pt x="0" y="7264"/>
                  </a:lnTo>
                  <a:lnTo>
                    <a:pt x="834" y="7264"/>
                  </a:lnTo>
                  <a:cubicBezTo>
                    <a:pt x="929" y="7597"/>
                    <a:pt x="1072" y="7954"/>
                    <a:pt x="1263" y="8264"/>
                  </a:cubicBezTo>
                  <a:lnTo>
                    <a:pt x="691" y="8812"/>
                  </a:lnTo>
                  <a:lnTo>
                    <a:pt x="2787" y="10907"/>
                  </a:lnTo>
                  <a:lnTo>
                    <a:pt x="3334" y="10336"/>
                  </a:lnTo>
                  <a:cubicBezTo>
                    <a:pt x="3668" y="10526"/>
                    <a:pt x="4001" y="10645"/>
                    <a:pt x="4335" y="10741"/>
                  </a:cubicBezTo>
                  <a:lnTo>
                    <a:pt x="4335" y="11598"/>
                  </a:lnTo>
                  <a:lnTo>
                    <a:pt x="7264" y="11598"/>
                  </a:lnTo>
                  <a:lnTo>
                    <a:pt x="7264" y="10741"/>
                  </a:lnTo>
                  <a:cubicBezTo>
                    <a:pt x="7597" y="10669"/>
                    <a:pt x="7954" y="10503"/>
                    <a:pt x="8264" y="10336"/>
                  </a:cubicBezTo>
                  <a:lnTo>
                    <a:pt x="8812" y="10907"/>
                  </a:lnTo>
                  <a:lnTo>
                    <a:pt x="10907" y="8812"/>
                  </a:lnTo>
                  <a:lnTo>
                    <a:pt x="10336" y="8264"/>
                  </a:lnTo>
                  <a:cubicBezTo>
                    <a:pt x="10526" y="7931"/>
                    <a:pt x="10646" y="7597"/>
                    <a:pt x="10765" y="7264"/>
                  </a:cubicBezTo>
                  <a:lnTo>
                    <a:pt x="11598" y="7264"/>
                  </a:lnTo>
                  <a:lnTo>
                    <a:pt x="11598" y="4335"/>
                  </a:lnTo>
                  <a:lnTo>
                    <a:pt x="10765" y="4335"/>
                  </a:lnTo>
                  <a:cubicBezTo>
                    <a:pt x="10669" y="4001"/>
                    <a:pt x="10526" y="3644"/>
                    <a:pt x="10336" y="3334"/>
                  </a:cubicBezTo>
                  <a:lnTo>
                    <a:pt x="10907" y="2787"/>
                  </a:lnTo>
                  <a:lnTo>
                    <a:pt x="8812" y="691"/>
                  </a:lnTo>
                  <a:lnTo>
                    <a:pt x="8264" y="1263"/>
                  </a:lnTo>
                  <a:cubicBezTo>
                    <a:pt x="7931" y="1072"/>
                    <a:pt x="7597" y="953"/>
                    <a:pt x="7264" y="834"/>
                  </a:cubicBezTo>
                  <a:lnTo>
                    <a:pt x="72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39"/>
          <p:cNvGrpSpPr/>
          <p:nvPr/>
        </p:nvGrpSpPr>
        <p:grpSpPr>
          <a:xfrm>
            <a:off x="7201082" y="2718861"/>
            <a:ext cx="386925" cy="386126"/>
            <a:chOff x="7201082" y="2718861"/>
            <a:chExt cx="386925" cy="386126"/>
          </a:xfrm>
        </p:grpSpPr>
        <p:sp>
          <p:nvSpPr>
            <p:cNvPr id="362" name="Google Shape;362;p39"/>
            <p:cNvSpPr/>
            <p:nvPr/>
          </p:nvSpPr>
          <p:spPr>
            <a:xfrm>
              <a:off x="7224853" y="2967822"/>
              <a:ext cx="67451" cy="46010"/>
            </a:xfrm>
            <a:custGeom>
              <a:rect b="b" l="l" r="r" t="t"/>
              <a:pathLst>
                <a:path extrusionOk="0" h="1382" w="2026">
                  <a:moveTo>
                    <a:pt x="1" y="0"/>
                  </a:moveTo>
                  <a:lnTo>
                    <a:pt x="1" y="1381"/>
                  </a:lnTo>
                  <a:lnTo>
                    <a:pt x="2025" y="1381"/>
                  </a:lnTo>
                  <a:lnTo>
                    <a:pt x="20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9"/>
            <p:cNvSpPr/>
            <p:nvPr/>
          </p:nvSpPr>
          <p:spPr>
            <a:xfrm>
              <a:off x="7315242" y="2878232"/>
              <a:ext cx="67417" cy="45211"/>
            </a:xfrm>
            <a:custGeom>
              <a:rect b="b" l="l" r="r" t="t"/>
              <a:pathLst>
                <a:path extrusionOk="0" h="1358" w="2025">
                  <a:moveTo>
                    <a:pt x="1" y="0"/>
                  </a:moveTo>
                  <a:lnTo>
                    <a:pt x="1" y="1357"/>
                  </a:lnTo>
                  <a:lnTo>
                    <a:pt x="2025" y="1357"/>
                  </a:lnTo>
                  <a:lnTo>
                    <a:pt x="20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p:nvPr/>
          </p:nvSpPr>
          <p:spPr>
            <a:xfrm>
              <a:off x="7405632" y="2921812"/>
              <a:ext cx="67417" cy="45245"/>
            </a:xfrm>
            <a:custGeom>
              <a:rect b="b" l="l" r="r" t="t"/>
              <a:pathLst>
                <a:path extrusionOk="0" h="1359" w="2025">
                  <a:moveTo>
                    <a:pt x="1" y="1"/>
                  </a:moveTo>
                  <a:lnTo>
                    <a:pt x="1" y="1358"/>
                  </a:lnTo>
                  <a:lnTo>
                    <a:pt x="2025" y="1358"/>
                  </a:lnTo>
                  <a:lnTo>
                    <a:pt x="20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p:nvPr/>
          </p:nvSpPr>
          <p:spPr>
            <a:xfrm>
              <a:off x="7496021" y="2871873"/>
              <a:ext cx="67417" cy="46010"/>
            </a:xfrm>
            <a:custGeom>
              <a:rect b="b" l="l" r="r" t="t"/>
              <a:pathLst>
                <a:path extrusionOk="0" h="1382" w="2025">
                  <a:moveTo>
                    <a:pt x="0" y="1"/>
                  </a:moveTo>
                  <a:lnTo>
                    <a:pt x="0" y="1382"/>
                  </a:lnTo>
                  <a:lnTo>
                    <a:pt x="2025" y="1382"/>
                  </a:lnTo>
                  <a:lnTo>
                    <a:pt x="20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9"/>
            <p:cNvSpPr/>
            <p:nvPr/>
          </p:nvSpPr>
          <p:spPr>
            <a:xfrm>
              <a:off x="7202680" y="2940855"/>
              <a:ext cx="385327" cy="164132"/>
            </a:xfrm>
            <a:custGeom>
              <a:rect b="b" l="l" r="r" t="t"/>
              <a:pathLst>
                <a:path extrusionOk="0" h="4930" w="11574">
                  <a:moveTo>
                    <a:pt x="8811" y="0"/>
                  </a:moveTo>
                  <a:lnTo>
                    <a:pt x="8811" y="4239"/>
                  </a:lnTo>
                  <a:lnTo>
                    <a:pt x="8121" y="4239"/>
                  </a:lnTo>
                  <a:lnTo>
                    <a:pt x="8121" y="1477"/>
                  </a:lnTo>
                  <a:lnTo>
                    <a:pt x="6097" y="1477"/>
                  </a:lnTo>
                  <a:lnTo>
                    <a:pt x="6097" y="4239"/>
                  </a:lnTo>
                  <a:lnTo>
                    <a:pt x="5406" y="4239"/>
                  </a:lnTo>
                  <a:lnTo>
                    <a:pt x="5406" y="167"/>
                  </a:lnTo>
                  <a:lnTo>
                    <a:pt x="3382" y="167"/>
                  </a:lnTo>
                  <a:lnTo>
                    <a:pt x="3382" y="4239"/>
                  </a:lnTo>
                  <a:lnTo>
                    <a:pt x="2739" y="4239"/>
                  </a:lnTo>
                  <a:lnTo>
                    <a:pt x="2739" y="2906"/>
                  </a:lnTo>
                  <a:lnTo>
                    <a:pt x="715" y="2906"/>
                  </a:lnTo>
                  <a:lnTo>
                    <a:pt x="715" y="4239"/>
                  </a:lnTo>
                  <a:lnTo>
                    <a:pt x="0" y="4239"/>
                  </a:lnTo>
                  <a:lnTo>
                    <a:pt x="0" y="4930"/>
                  </a:lnTo>
                  <a:lnTo>
                    <a:pt x="11574" y="4930"/>
                  </a:lnTo>
                  <a:lnTo>
                    <a:pt x="11574" y="4239"/>
                  </a:lnTo>
                  <a:lnTo>
                    <a:pt x="10859" y="4239"/>
                  </a:lnTo>
                  <a:lnTo>
                    <a:pt x="108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7201082" y="2718861"/>
              <a:ext cx="386160" cy="212506"/>
            </a:xfrm>
            <a:custGeom>
              <a:rect b="b" l="l" r="r" t="t"/>
              <a:pathLst>
                <a:path extrusionOk="0" h="6383" w="11599">
                  <a:moveTo>
                    <a:pt x="9574" y="0"/>
                  </a:moveTo>
                  <a:lnTo>
                    <a:pt x="9574" y="667"/>
                  </a:lnTo>
                  <a:lnTo>
                    <a:pt x="10431" y="667"/>
                  </a:lnTo>
                  <a:lnTo>
                    <a:pt x="7312" y="3811"/>
                  </a:lnTo>
                  <a:lnTo>
                    <a:pt x="4716" y="1215"/>
                  </a:lnTo>
                  <a:lnTo>
                    <a:pt x="0" y="5906"/>
                  </a:lnTo>
                  <a:lnTo>
                    <a:pt x="477" y="6383"/>
                  </a:lnTo>
                  <a:lnTo>
                    <a:pt x="4716" y="2167"/>
                  </a:lnTo>
                  <a:lnTo>
                    <a:pt x="7312" y="4763"/>
                  </a:lnTo>
                  <a:lnTo>
                    <a:pt x="10907" y="1143"/>
                  </a:lnTo>
                  <a:lnTo>
                    <a:pt x="10907" y="2025"/>
                  </a:lnTo>
                  <a:lnTo>
                    <a:pt x="11598" y="2025"/>
                  </a:lnTo>
                  <a:lnTo>
                    <a:pt x="1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39"/>
          <p:cNvGrpSpPr/>
          <p:nvPr/>
        </p:nvGrpSpPr>
        <p:grpSpPr>
          <a:xfrm>
            <a:off x="7202680" y="3342829"/>
            <a:ext cx="382964" cy="384562"/>
            <a:chOff x="7202680" y="3342829"/>
            <a:chExt cx="382964" cy="384562"/>
          </a:xfrm>
        </p:grpSpPr>
        <p:sp>
          <p:nvSpPr>
            <p:cNvPr id="369" name="Google Shape;369;p39"/>
            <p:cNvSpPr/>
            <p:nvPr/>
          </p:nvSpPr>
          <p:spPr>
            <a:xfrm>
              <a:off x="7291472" y="3432419"/>
              <a:ext cx="206180" cy="205381"/>
            </a:xfrm>
            <a:custGeom>
              <a:rect b="b" l="l" r="r" t="t"/>
              <a:pathLst>
                <a:path extrusionOk="0" h="6169" w="6193">
                  <a:moveTo>
                    <a:pt x="3430" y="715"/>
                  </a:moveTo>
                  <a:lnTo>
                    <a:pt x="3430" y="1120"/>
                  </a:lnTo>
                  <a:cubicBezTo>
                    <a:pt x="3954" y="1262"/>
                    <a:pt x="4335" y="1691"/>
                    <a:pt x="4335" y="2215"/>
                  </a:cubicBezTo>
                  <a:lnTo>
                    <a:pt x="3644" y="2215"/>
                  </a:lnTo>
                  <a:cubicBezTo>
                    <a:pt x="3644" y="1953"/>
                    <a:pt x="3358" y="1786"/>
                    <a:pt x="3072" y="1786"/>
                  </a:cubicBezTo>
                  <a:cubicBezTo>
                    <a:pt x="2739" y="1786"/>
                    <a:pt x="2501" y="1977"/>
                    <a:pt x="2501" y="2215"/>
                  </a:cubicBezTo>
                  <a:cubicBezTo>
                    <a:pt x="2501" y="2501"/>
                    <a:pt x="2739" y="2668"/>
                    <a:pt x="3072" y="2668"/>
                  </a:cubicBezTo>
                  <a:cubicBezTo>
                    <a:pt x="3763" y="2668"/>
                    <a:pt x="4311" y="3168"/>
                    <a:pt x="4311" y="3811"/>
                  </a:cubicBezTo>
                  <a:cubicBezTo>
                    <a:pt x="4311" y="4311"/>
                    <a:pt x="3930" y="4763"/>
                    <a:pt x="3406" y="4906"/>
                  </a:cubicBezTo>
                  <a:lnTo>
                    <a:pt x="3406" y="5311"/>
                  </a:lnTo>
                  <a:lnTo>
                    <a:pt x="2739" y="5311"/>
                  </a:lnTo>
                  <a:lnTo>
                    <a:pt x="2739" y="4906"/>
                  </a:lnTo>
                  <a:cubicBezTo>
                    <a:pt x="2215" y="4763"/>
                    <a:pt x="1810" y="4335"/>
                    <a:pt x="1810" y="3811"/>
                  </a:cubicBezTo>
                  <a:lnTo>
                    <a:pt x="2501" y="3811"/>
                  </a:lnTo>
                  <a:cubicBezTo>
                    <a:pt x="2501" y="4073"/>
                    <a:pt x="2763" y="4239"/>
                    <a:pt x="3072" y="4239"/>
                  </a:cubicBezTo>
                  <a:cubicBezTo>
                    <a:pt x="3406" y="4239"/>
                    <a:pt x="3620" y="4049"/>
                    <a:pt x="3620" y="3811"/>
                  </a:cubicBezTo>
                  <a:cubicBezTo>
                    <a:pt x="3620" y="3572"/>
                    <a:pt x="3358" y="3358"/>
                    <a:pt x="3072" y="3358"/>
                  </a:cubicBezTo>
                  <a:cubicBezTo>
                    <a:pt x="2382" y="3358"/>
                    <a:pt x="1810" y="2858"/>
                    <a:pt x="1810" y="2215"/>
                  </a:cubicBezTo>
                  <a:cubicBezTo>
                    <a:pt x="1810" y="1715"/>
                    <a:pt x="2191" y="1262"/>
                    <a:pt x="2739" y="1120"/>
                  </a:cubicBezTo>
                  <a:lnTo>
                    <a:pt x="2739" y="715"/>
                  </a:lnTo>
                  <a:close/>
                  <a:moveTo>
                    <a:pt x="3096" y="0"/>
                  </a:moveTo>
                  <a:cubicBezTo>
                    <a:pt x="1405" y="0"/>
                    <a:pt x="0" y="1382"/>
                    <a:pt x="0" y="3096"/>
                  </a:cubicBezTo>
                  <a:cubicBezTo>
                    <a:pt x="0" y="4787"/>
                    <a:pt x="1405" y="6168"/>
                    <a:pt x="3096" y="6168"/>
                  </a:cubicBezTo>
                  <a:cubicBezTo>
                    <a:pt x="4787" y="6168"/>
                    <a:pt x="6192" y="4787"/>
                    <a:pt x="6192" y="3096"/>
                  </a:cubicBezTo>
                  <a:cubicBezTo>
                    <a:pt x="6192" y="1382"/>
                    <a:pt x="4787" y="0"/>
                    <a:pt x="3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7202680" y="3342829"/>
              <a:ext cx="382964" cy="384562"/>
            </a:xfrm>
            <a:custGeom>
              <a:rect b="b" l="l" r="r" t="t"/>
              <a:pathLst>
                <a:path extrusionOk="0" h="11551" w="11503">
                  <a:moveTo>
                    <a:pt x="5763" y="0"/>
                  </a:moveTo>
                  <a:cubicBezTo>
                    <a:pt x="4334" y="0"/>
                    <a:pt x="3001" y="500"/>
                    <a:pt x="1953" y="1429"/>
                  </a:cubicBezTo>
                  <a:lnTo>
                    <a:pt x="3382" y="2858"/>
                  </a:lnTo>
                  <a:cubicBezTo>
                    <a:pt x="4049" y="2334"/>
                    <a:pt x="4882" y="2001"/>
                    <a:pt x="5763" y="2001"/>
                  </a:cubicBezTo>
                  <a:cubicBezTo>
                    <a:pt x="6668" y="2001"/>
                    <a:pt x="7525" y="2334"/>
                    <a:pt x="8145" y="2858"/>
                  </a:cubicBezTo>
                  <a:lnTo>
                    <a:pt x="9574" y="1429"/>
                  </a:lnTo>
                  <a:cubicBezTo>
                    <a:pt x="8502" y="500"/>
                    <a:pt x="7168" y="0"/>
                    <a:pt x="5763" y="0"/>
                  </a:cubicBezTo>
                  <a:close/>
                  <a:moveTo>
                    <a:pt x="1429" y="1977"/>
                  </a:moveTo>
                  <a:cubicBezTo>
                    <a:pt x="500" y="3049"/>
                    <a:pt x="0" y="4382"/>
                    <a:pt x="0" y="5787"/>
                  </a:cubicBezTo>
                  <a:cubicBezTo>
                    <a:pt x="0" y="7168"/>
                    <a:pt x="500" y="8550"/>
                    <a:pt x="1429" y="9597"/>
                  </a:cubicBezTo>
                  <a:lnTo>
                    <a:pt x="2858" y="8169"/>
                  </a:lnTo>
                  <a:cubicBezTo>
                    <a:pt x="2310" y="7502"/>
                    <a:pt x="1977" y="6668"/>
                    <a:pt x="1977" y="5787"/>
                  </a:cubicBezTo>
                  <a:cubicBezTo>
                    <a:pt x="1977" y="4882"/>
                    <a:pt x="2310" y="4025"/>
                    <a:pt x="2858" y="3406"/>
                  </a:cubicBezTo>
                  <a:lnTo>
                    <a:pt x="1429" y="1977"/>
                  </a:lnTo>
                  <a:close/>
                  <a:moveTo>
                    <a:pt x="10074" y="1977"/>
                  </a:moveTo>
                  <a:lnTo>
                    <a:pt x="8645" y="3406"/>
                  </a:lnTo>
                  <a:cubicBezTo>
                    <a:pt x="9192" y="4049"/>
                    <a:pt x="9526" y="4882"/>
                    <a:pt x="9526" y="5787"/>
                  </a:cubicBezTo>
                  <a:cubicBezTo>
                    <a:pt x="9526" y="6668"/>
                    <a:pt x="9192" y="7526"/>
                    <a:pt x="8645" y="8169"/>
                  </a:cubicBezTo>
                  <a:lnTo>
                    <a:pt x="10074" y="9597"/>
                  </a:lnTo>
                  <a:cubicBezTo>
                    <a:pt x="11002" y="8526"/>
                    <a:pt x="11502" y="7168"/>
                    <a:pt x="11502" y="5787"/>
                  </a:cubicBezTo>
                  <a:cubicBezTo>
                    <a:pt x="11502" y="4382"/>
                    <a:pt x="11026" y="3001"/>
                    <a:pt x="10074" y="1977"/>
                  </a:cubicBezTo>
                  <a:close/>
                  <a:moveTo>
                    <a:pt x="3382" y="8693"/>
                  </a:moveTo>
                  <a:lnTo>
                    <a:pt x="1953" y="10121"/>
                  </a:lnTo>
                  <a:cubicBezTo>
                    <a:pt x="3025" y="11050"/>
                    <a:pt x="4358" y="11550"/>
                    <a:pt x="5763" y="11550"/>
                  </a:cubicBezTo>
                  <a:cubicBezTo>
                    <a:pt x="7168" y="11550"/>
                    <a:pt x="8526" y="11050"/>
                    <a:pt x="9574" y="10121"/>
                  </a:cubicBezTo>
                  <a:lnTo>
                    <a:pt x="8145" y="8693"/>
                  </a:lnTo>
                  <a:cubicBezTo>
                    <a:pt x="7502" y="9240"/>
                    <a:pt x="6668" y="9550"/>
                    <a:pt x="5763" y="9550"/>
                  </a:cubicBezTo>
                  <a:cubicBezTo>
                    <a:pt x="4882" y="9550"/>
                    <a:pt x="4001" y="9216"/>
                    <a:pt x="3382" y="86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39"/>
          <p:cNvGrpSpPr/>
          <p:nvPr/>
        </p:nvGrpSpPr>
        <p:grpSpPr>
          <a:xfrm>
            <a:off x="3145690" y="3965998"/>
            <a:ext cx="387724" cy="386126"/>
            <a:chOff x="3145690" y="3965998"/>
            <a:chExt cx="387724" cy="386126"/>
          </a:xfrm>
        </p:grpSpPr>
        <p:sp>
          <p:nvSpPr>
            <p:cNvPr id="372" name="Google Shape;372;p39"/>
            <p:cNvSpPr/>
            <p:nvPr/>
          </p:nvSpPr>
          <p:spPr>
            <a:xfrm>
              <a:off x="3147254" y="3965998"/>
              <a:ext cx="386160" cy="144323"/>
            </a:xfrm>
            <a:custGeom>
              <a:rect b="b" l="l" r="r" t="t"/>
              <a:pathLst>
                <a:path extrusionOk="0" h="4335" w="11599">
                  <a:moveTo>
                    <a:pt x="6669" y="1786"/>
                  </a:moveTo>
                  <a:lnTo>
                    <a:pt x="6669" y="2477"/>
                  </a:lnTo>
                  <a:lnTo>
                    <a:pt x="4883" y="2477"/>
                  </a:lnTo>
                  <a:lnTo>
                    <a:pt x="4883" y="1786"/>
                  </a:lnTo>
                  <a:close/>
                  <a:moveTo>
                    <a:pt x="5764" y="0"/>
                  </a:moveTo>
                  <a:lnTo>
                    <a:pt x="1" y="1882"/>
                  </a:lnTo>
                  <a:lnTo>
                    <a:pt x="1" y="3620"/>
                  </a:lnTo>
                  <a:lnTo>
                    <a:pt x="715" y="3620"/>
                  </a:lnTo>
                  <a:lnTo>
                    <a:pt x="715" y="4335"/>
                  </a:lnTo>
                  <a:lnTo>
                    <a:pt x="2740" y="4335"/>
                  </a:lnTo>
                  <a:lnTo>
                    <a:pt x="2740" y="3620"/>
                  </a:lnTo>
                  <a:lnTo>
                    <a:pt x="8836" y="3620"/>
                  </a:lnTo>
                  <a:lnTo>
                    <a:pt x="8836" y="4335"/>
                  </a:lnTo>
                  <a:lnTo>
                    <a:pt x="10884" y="4335"/>
                  </a:lnTo>
                  <a:lnTo>
                    <a:pt x="10884" y="3620"/>
                  </a:lnTo>
                  <a:lnTo>
                    <a:pt x="11599" y="3620"/>
                  </a:lnTo>
                  <a:lnTo>
                    <a:pt x="11599" y="1882"/>
                  </a:lnTo>
                  <a:lnTo>
                    <a:pt x="57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3145690" y="4132494"/>
              <a:ext cx="386160" cy="219631"/>
            </a:xfrm>
            <a:custGeom>
              <a:rect b="b" l="l" r="r" t="t"/>
              <a:pathLst>
                <a:path extrusionOk="0" h="6597" w="11599">
                  <a:moveTo>
                    <a:pt x="715" y="0"/>
                  </a:moveTo>
                  <a:lnTo>
                    <a:pt x="715" y="4763"/>
                  </a:lnTo>
                  <a:lnTo>
                    <a:pt x="0" y="4763"/>
                  </a:lnTo>
                  <a:lnTo>
                    <a:pt x="0" y="6597"/>
                  </a:lnTo>
                  <a:lnTo>
                    <a:pt x="11598" y="6597"/>
                  </a:lnTo>
                  <a:lnTo>
                    <a:pt x="11598" y="4763"/>
                  </a:lnTo>
                  <a:lnTo>
                    <a:pt x="10884" y="4763"/>
                  </a:lnTo>
                  <a:lnTo>
                    <a:pt x="10884" y="0"/>
                  </a:lnTo>
                  <a:lnTo>
                    <a:pt x="8859" y="0"/>
                  </a:lnTo>
                  <a:lnTo>
                    <a:pt x="8859" y="4763"/>
                  </a:lnTo>
                  <a:lnTo>
                    <a:pt x="2739" y="4763"/>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3299501" y="4115848"/>
              <a:ext cx="80102" cy="145921"/>
            </a:xfrm>
            <a:custGeom>
              <a:rect b="b" l="l" r="r" t="t"/>
              <a:pathLst>
                <a:path extrusionOk="0" h="4383" w="2406">
                  <a:moveTo>
                    <a:pt x="858" y="0"/>
                  </a:moveTo>
                  <a:lnTo>
                    <a:pt x="858" y="381"/>
                  </a:lnTo>
                  <a:cubicBezTo>
                    <a:pt x="358" y="500"/>
                    <a:pt x="0" y="953"/>
                    <a:pt x="0" y="1429"/>
                  </a:cubicBezTo>
                  <a:cubicBezTo>
                    <a:pt x="0" y="2024"/>
                    <a:pt x="548" y="2525"/>
                    <a:pt x="1191" y="2525"/>
                  </a:cubicBezTo>
                  <a:cubicBezTo>
                    <a:pt x="1501" y="2525"/>
                    <a:pt x="1691" y="2715"/>
                    <a:pt x="1691" y="2953"/>
                  </a:cubicBezTo>
                  <a:cubicBezTo>
                    <a:pt x="1691" y="3191"/>
                    <a:pt x="1453" y="3358"/>
                    <a:pt x="1191" y="3358"/>
                  </a:cubicBezTo>
                  <a:cubicBezTo>
                    <a:pt x="905" y="3358"/>
                    <a:pt x="691" y="3191"/>
                    <a:pt x="691" y="2953"/>
                  </a:cubicBezTo>
                  <a:lnTo>
                    <a:pt x="0" y="2953"/>
                  </a:lnTo>
                  <a:cubicBezTo>
                    <a:pt x="0" y="3453"/>
                    <a:pt x="358" y="3882"/>
                    <a:pt x="858" y="4001"/>
                  </a:cubicBezTo>
                  <a:lnTo>
                    <a:pt x="858" y="4382"/>
                  </a:lnTo>
                  <a:lnTo>
                    <a:pt x="1548" y="4382"/>
                  </a:lnTo>
                  <a:lnTo>
                    <a:pt x="1548" y="4001"/>
                  </a:lnTo>
                  <a:cubicBezTo>
                    <a:pt x="2048" y="3882"/>
                    <a:pt x="2406" y="3430"/>
                    <a:pt x="2406" y="2953"/>
                  </a:cubicBezTo>
                  <a:cubicBezTo>
                    <a:pt x="2406" y="2358"/>
                    <a:pt x="1882" y="1858"/>
                    <a:pt x="1215" y="1858"/>
                  </a:cubicBezTo>
                  <a:cubicBezTo>
                    <a:pt x="929" y="1858"/>
                    <a:pt x="715" y="1667"/>
                    <a:pt x="715" y="1429"/>
                  </a:cubicBezTo>
                  <a:cubicBezTo>
                    <a:pt x="715" y="1191"/>
                    <a:pt x="953" y="1024"/>
                    <a:pt x="1215" y="1024"/>
                  </a:cubicBezTo>
                  <a:cubicBezTo>
                    <a:pt x="1477" y="1024"/>
                    <a:pt x="1715" y="1191"/>
                    <a:pt x="1715" y="1429"/>
                  </a:cubicBezTo>
                  <a:lnTo>
                    <a:pt x="2406" y="1429"/>
                  </a:lnTo>
                  <a:cubicBezTo>
                    <a:pt x="2406" y="929"/>
                    <a:pt x="2048" y="500"/>
                    <a:pt x="1548" y="381"/>
                  </a:cubicBezTo>
                  <a:lnTo>
                    <a:pt x="15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39"/>
          <p:cNvGrpSpPr/>
          <p:nvPr/>
        </p:nvGrpSpPr>
        <p:grpSpPr>
          <a:xfrm>
            <a:off x="6443112" y="2094094"/>
            <a:ext cx="279923" cy="385361"/>
            <a:chOff x="6443112" y="2094094"/>
            <a:chExt cx="279923" cy="385361"/>
          </a:xfrm>
        </p:grpSpPr>
        <p:sp>
          <p:nvSpPr>
            <p:cNvPr id="376" name="Google Shape;376;p39"/>
            <p:cNvSpPr/>
            <p:nvPr/>
          </p:nvSpPr>
          <p:spPr>
            <a:xfrm>
              <a:off x="6501807" y="2213015"/>
              <a:ext cx="161768" cy="118188"/>
            </a:xfrm>
            <a:custGeom>
              <a:rect b="b" l="l" r="r" t="t"/>
              <a:pathLst>
                <a:path extrusionOk="0" h="3550" w="4859">
                  <a:moveTo>
                    <a:pt x="0" y="1"/>
                  </a:moveTo>
                  <a:lnTo>
                    <a:pt x="0" y="1144"/>
                  </a:lnTo>
                  <a:cubicBezTo>
                    <a:pt x="0" y="2478"/>
                    <a:pt x="1072" y="3549"/>
                    <a:pt x="2405" y="3549"/>
                  </a:cubicBezTo>
                  <a:cubicBezTo>
                    <a:pt x="3787" y="3549"/>
                    <a:pt x="4858" y="2430"/>
                    <a:pt x="4858" y="1144"/>
                  </a:cubicBezTo>
                  <a:lnTo>
                    <a:pt x="4858" y="334"/>
                  </a:lnTo>
                  <a:lnTo>
                    <a:pt x="1334" y="334"/>
                  </a:lnTo>
                  <a:cubicBezTo>
                    <a:pt x="857" y="334"/>
                    <a:pt x="405" y="215"/>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6477204" y="2094094"/>
              <a:ext cx="186371" cy="107069"/>
            </a:xfrm>
            <a:custGeom>
              <a:rect b="b" l="l" r="r" t="t"/>
              <a:pathLst>
                <a:path extrusionOk="0" h="3216" w="5598">
                  <a:moveTo>
                    <a:pt x="1" y="1"/>
                  </a:moveTo>
                  <a:lnTo>
                    <a:pt x="1" y="1144"/>
                  </a:lnTo>
                  <a:cubicBezTo>
                    <a:pt x="1" y="2287"/>
                    <a:pt x="953" y="3216"/>
                    <a:pt x="2073" y="3216"/>
                  </a:cubicBezTo>
                  <a:lnTo>
                    <a:pt x="5597" y="3216"/>
                  </a:lnTo>
                  <a:lnTo>
                    <a:pt x="5597" y="2096"/>
                  </a:lnTo>
                  <a:cubicBezTo>
                    <a:pt x="5597" y="929"/>
                    <a:pt x="4668" y="1"/>
                    <a:pt x="35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6557305" y="2350180"/>
              <a:ext cx="51570" cy="34125"/>
            </a:xfrm>
            <a:custGeom>
              <a:rect b="b" l="l" r="r" t="t"/>
              <a:pathLst>
                <a:path extrusionOk="0" h="1025" w="1549">
                  <a:moveTo>
                    <a:pt x="1548" y="1"/>
                  </a:moveTo>
                  <a:cubicBezTo>
                    <a:pt x="1310" y="48"/>
                    <a:pt x="1048" y="72"/>
                    <a:pt x="762" y="72"/>
                  </a:cubicBezTo>
                  <a:cubicBezTo>
                    <a:pt x="500" y="72"/>
                    <a:pt x="238" y="72"/>
                    <a:pt x="0" y="1"/>
                  </a:cubicBezTo>
                  <a:lnTo>
                    <a:pt x="0" y="1"/>
                  </a:lnTo>
                  <a:cubicBezTo>
                    <a:pt x="214" y="310"/>
                    <a:pt x="453" y="691"/>
                    <a:pt x="762" y="1025"/>
                  </a:cubicBezTo>
                  <a:cubicBezTo>
                    <a:pt x="1096" y="667"/>
                    <a:pt x="1358" y="310"/>
                    <a:pt x="1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9"/>
            <p:cNvSpPr/>
            <p:nvPr/>
          </p:nvSpPr>
          <p:spPr>
            <a:xfrm>
              <a:off x="6443112" y="2304203"/>
              <a:ext cx="279923" cy="175252"/>
            </a:xfrm>
            <a:custGeom>
              <a:rect b="b" l="l" r="r" t="t"/>
              <a:pathLst>
                <a:path extrusionOk="0" h="5264" w="8408">
                  <a:moveTo>
                    <a:pt x="6883" y="3668"/>
                  </a:moveTo>
                  <a:lnTo>
                    <a:pt x="6883" y="4358"/>
                  </a:lnTo>
                  <a:lnTo>
                    <a:pt x="5311" y="4358"/>
                  </a:lnTo>
                  <a:lnTo>
                    <a:pt x="5311" y="3668"/>
                  </a:lnTo>
                  <a:close/>
                  <a:moveTo>
                    <a:pt x="1549" y="0"/>
                  </a:moveTo>
                  <a:cubicBezTo>
                    <a:pt x="668" y="358"/>
                    <a:pt x="1" y="1239"/>
                    <a:pt x="1" y="2263"/>
                  </a:cubicBezTo>
                  <a:lnTo>
                    <a:pt x="1" y="5263"/>
                  </a:lnTo>
                  <a:lnTo>
                    <a:pt x="8360" y="5263"/>
                  </a:lnTo>
                  <a:lnTo>
                    <a:pt x="8360" y="2263"/>
                  </a:lnTo>
                  <a:cubicBezTo>
                    <a:pt x="8407" y="1263"/>
                    <a:pt x="7741" y="358"/>
                    <a:pt x="6859" y="0"/>
                  </a:cubicBezTo>
                  <a:cubicBezTo>
                    <a:pt x="6645" y="358"/>
                    <a:pt x="6335" y="643"/>
                    <a:pt x="6026" y="882"/>
                  </a:cubicBezTo>
                  <a:cubicBezTo>
                    <a:pt x="5954" y="1048"/>
                    <a:pt x="5431" y="2263"/>
                    <a:pt x="4430" y="3168"/>
                  </a:cubicBezTo>
                  <a:lnTo>
                    <a:pt x="4192" y="3358"/>
                  </a:lnTo>
                  <a:lnTo>
                    <a:pt x="3954" y="3168"/>
                  </a:lnTo>
                  <a:cubicBezTo>
                    <a:pt x="2978" y="2287"/>
                    <a:pt x="2478" y="1072"/>
                    <a:pt x="2382" y="882"/>
                  </a:cubicBezTo>
                  <a:cubicBezTo>
                    <a:pt x="2049" y="643"/>
                    <a:pt x="1763" y="358"/>
                    <a:pt x="1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 name="Google Shape;380;p39"/>
          <p:cNvGrpSpPr/>
          <p:nvPr/>
        </p:nvGrpSpPr>
        <p:grpSpPr>
          <a:xfrm>
            <a:off x="6390011" y="2717263"/>
            <a:ext cx="386126" cy="386959"/>
            <a:chOff x="6390011" y="2717263"/>
            <a:chExt cx="386126" cy="386959"/>
          </a:xfrm>
        </p:grpSpPr>
        <p:sp>
          <p:nvSpPr>
            <p:cNvPr id="381" name="Google Shape;381;p39"/>
            <p:cNvSpPr/>
            <p:nvPr/>
          </p:nvSpPr>
          <p:spPr>
            <a:xfrm>
              <a:off x="6474840" y="2882194"/>
              <a:ext cx="97547" cy="222028"/>
            </a:xfrm>
            <a:custGeom>
              <a:rect b="b" l="l" r="r" t="t"/>
              <a:pathLst>
                <a:path extrusionOk="0" h="6669" w="2930">
                  <a:moveTo>
                    <a:pt x="977" y="0"/>
                  </a:moveTo>
                  <a:cubicBezTo>
                    <a:pt x="381" y="334"/>
                    <a:pt x="0" y="977"/>
                    <a:pt x="0" y="1691"/>
                  </a:cubicBezTo>
                  <a:lnTo>
                    <a:pt x="0" y="6668"/>
                  </a:lnTo>
                  <a:lnTo>
                    <a:pt x="2930" y="6668"/>
                  </a:lnTo>
                  <a:lnTo>
                    <a:pt x="2930" y="4525"/>
                  </a:lnTo>
                  <a:cubicBezTo>
                    <a:pt x="2358" y="3882"/>
                    <a:pt x="1977" y="3025"/>
                    <a:pt x="1786" y="1953"/>
                  </a:cubicBezTo>
                  <a:cubicBezTo>
                    <a:pt x="1739" y="1477"/>
                    <a:pt x="1739" y="1096"/>
                    <a:pt x="1739" y="834"/>
                  </a:cubicBezTo>
                  <a:cubicBezTo>
                    <a:pt x="1429" y="619"/>
                    <a:pt x="1167" y="334"/>
                    <a:pt x="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6556506" y="2921812"/>
              <a:ext cx="55532" cy="88858"/>
            </a:xfrm>
            <a:custGeom>
              <a:rect b="b" l="l" r="r" t="t"/>
              <a:pathLst>
                <a:path extrusionOk="0" h="2669" w="1668">
                  <a:moveTo>
                    <a:pt x="1667" y="1"/>
                  </a:moveTo>
                  <a:lnTo>
                    <a:pt x="1667" y="1"/>
                  </a:lnTo>
                  <a:cubicBezTo>
                    <a:pt x="1382" y="96"/>
                    <a:pt x="1120" y="144"/>
                    <a:pt x="834" y="144"/>
                  </a:cubicBezTo>
                  <a:cubicBezTo>
                    <a:pt x="524" y="144"/>
                    <a:pt x="238" y="96"/>
                    <a:pt x="0" y="1"/>
                  </a:cubicBezTo>
                  <a:lnTo>
                    <a:pt x="0" y="1"/>
                  </a:lnTo>
                  <a:cubicBezTo>
                    <a:pt x="24" y="715"/>
                    <a:pt x="191" y="1882"/>
                    <a:pt x="834" y="2668"/>
                  </a:cubicBezTo>
                  <a:cubicBezTo>
                    <a:pt x="1477" y="1835"/>
                    <a:pt x="1620" y="715"/>
                    <a:pt x="16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6593761" y="2882194"/>
              <a:ext cx="98346" cy="222028"/>
            </a:xfrm>
            <a:custGeom>
              <a:rect b="b" l="l" r="r" t="t"/>
              <a:pathLst>
                <a:path extrusionOk="0" h="6669" w="2954">
                  <a:moveTo>
                    <a:pt x="1977" y="0"/>
                  </a:moveTo>
                  <a:cubicBezTo>
                    <a:pt x="1787" y="334"/>
                    <a:pt x="1525" y="595"/>
                    <a:pt x="1215" y="834"/>
                  </a:cubicBezTo>
                  <a:cubicBezTo>
                    <a:pt x="1215" y="1096"/>
                    <a:pt x="1215" y="1524"/>
                    <a:pt x="1144" y="1953"/>
                  </a:cubicBezTo>
                  <a:cubicBezTo>
                    <a:pt x="977" y="3025"/>
                    <a:pt x="596" y="3930"/>
                    <a:pt x="1" y="4525"/>
                  </a:cubicBezTo>
                  <a:lnTo>
                    <a:pt x="1" y="6668"/>
                  </a:lnTo>
                  <a:lnTo>
                    <a:pt x="2930" y="6668"/>
                  </a:lnTo>
                  <a:lnTo>
                    <a:pt x="2930" y="1691"/>
                  </a:lnTo>
                  <a:cubicBezTo>
                    <a:pt x="2954" y="953"/>
                    <a:pt x="2573" y="334"/>
                    <a:pt x="1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9"/>
            <p:cNvSpPr/>
            <p:nvPr/>
          </p:nvSpPr>
          <p:spPr>
            <a:xfrm>
              <a:off x="6519219" y="2826695"/>
              <a:ext cx="126911" cy="76140"/>
            </a:xfrm>
            <a:custGeom>
              <a:rect b="b" l="l" r="r" t="t"/>
              <a:pathLst>
                <a:path extrusionOk="0" h="2287" w="3812">
                  <a:moveTo>
                    <a:pt x="1" y="0"/>
                  </a:moveTo>
                  <a:lnTo>
                    <a:pt x="1" y="381"/>
                  </a:lnTo>
                  <a:cubicBezTo>
                    <a:pt x="1" y="1453"/>
                    <a:pt x="882" y="2286"/>
                    <a:pt x="1906" y="2286"/>
                  </a:cubicBezTo>
                  <a:cubicBezTo>
                    <a:pt x="2978" y="2286"/>
                    <a:pt x="3811" y="1429"/>
                    <a:pt x="3811" y="381"/>
                  </a:cubicBezTo>
                  <a:lnTo>
                    <a:pt x="3811" y="143"/>
                  </a:lnTo>
                  <a:lnTo>
                    <a:pt x="763" y="143"/>
                  </a:lnTo>
                  <a:cubicBezTo>
                    <a:pt x="525" y="143"/>
                    <a:pt x="239" y="72"/>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9"/>
            <p:cNvSpPr/>
            <p:nvPr/>
          </p:nvSpPr>
          <p:spPr>
            <a:xfrm>
              <a:off x="6501008" y="2717263"/>
              <a:ext cx="146687" cy="91221"/>
            </a:xfrm>
            <a:custGeom>
              <a:rect b="b" l="l" r="r" t="t"/>
              <a:pathLst>
                <a:path extrusionOk="0" h="2740" w="4406">
                  <a:moveTo>
                    <a:pt x="0" y="1"/>
                  </a:moveTo>
                  <a:lnTo>
                    <a:pt x="0" y="1382"/>
                  </a:lnTo>
                  <a:cubicBezTo>
                    <a:pt x="0" y="2144"/>
                    <a:pt x="596" y="2739"/>
                    <a:pt x="1334" y="2739"/>
                  </a:cubicBezTo>
                  <a:lnTo>
                    <a:pt x="4406" y="2739"/>
                  </a:lnTo>
                  <a:lnTo>
                    <a:pt x="4406" y="1382"/>
                  </a:lnTo>
                  <a:cubicBezTo>
                    <a:pt x="4406" y="644"/>
                    <a:pt x="3811"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6667504" y="2812413"/>
              <a:ext cx="75341" cy="141959"/>
            </a:xfrm>
            <a:custGeom>
              <a:rect b="b" l="l" r="r" t="t"/>
              <a:pathLst>
                <a:path extrusionOk="0" h="4264" w="2263">
                  <a:moveTo>
                    <a:pt x="405" y="0"/>
                  </a:moveTo>
                  <a:cubicBezTo>
                    <a:pt x="286" y="0"/>
                    <a:pt x="191" y="0"/>
                    <a:pt x="72" y="48"/>
                  </a:cubicBezTo>
                  <a:lnTo>
                    <a:pt x="72" y="834"/>
                  </a:lnTo>
                  <a:cubicBezTo>
                    <a:pt x="72" y="1048"/>
                    <a:pt x="48" y="1263"/>
                    <a:pt x="0" y="1477"/>
                  </a:cubicBezTo>
                  <a:cubicBezTo>
                    <a:pt x="286" y="1620"/>
                    <a:pt x="548" y="1834"/>
                    <a:pt x="762" y="2096"/>
                  </a:cubicBezTo>
                  <a:cubicBezTo>
                    <a:pt x="1191" y="2572"/>
                    <a:pt x="1429" y="3168"/>
                    <a:pt x="1429" y="3811"/>
                  </a:cubicBezTo>
                  <a:lnTo>
                    <a:pt x="1429" y="4263"/>
                  </a:lnTo>
                  <a:cubicBezTo>
                    <a:pt x="1929" y="3930"/>
                    <a:pt x="2263" y="3382"/>
                    <a:pt x="2263" y="2715"/>
                  </a:cubicBezTo>
                  <a:lnTo>
                    <a:pt x="2263" y="1858"/>
                  </a:lnTo>
                  <a:cubicBezTo>
                    <a:pt x="2263" y="834"/>
                    <a:pt x="1429" y="0"/>
                    <a:pt x="4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6713480" y="2946415"/>
              <a:ext cx="62656" cy="157007"/>
            </a:xfrm>
            <a:custGeom>
              <a:rect b="b" l="l" r="r" t="t"/>
              <a:pathLst>
                <a:path extrusionOk="0" h="4716" w="1882">
                  <a:moveTo>
                    <a:pt x="1144" y="0"/>
                  </a:moveTo>
                  <a:cubicBezTo>
                    <a:pt x="882" y="453"/>
                    <a:pt x="477" y="786"/>
                    <a:pt x="1" y="976"/>
                  </a:cubicBezTo>
                  <a:lnTo>
                    <a:pt x="1" y="4715"/>
                  </a:lnTo>
                  <a:lnTo>
                    <a:pt x="1858" y="4715"/>
                  </a:lnTo>
                  <a:lnTo>
                    <a:pt x="1858" y="1667"/>
                  </a:lnTo>
                  <a:cubicBezTo>
                    <a:pt x="1882" y="1167"/>
                    <a:pt x="1715" y="691"/>
                    <a:pt x="1382" y="262"/>
                  </a:cubicBezTo>
                  <a:cubicBezTo>
                    <a:pt x="1310" y="191"/>
                    <a:pt x="1239" y="95"/>
                    <a:pt x="11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6423303" y="2812413"/>
              <a:ext cx="75341" cy="141959"/>
            </a:xfrm>
            <a:custGeom>
              <a:rect b="b" l="l" r="r" t="t"/>
              <a:pathLst>
                <a:path extrusionOk="0" h="4264" w="2263">
                  <a:moveTo>
                    <a:pt x="1858" y="0"/>
                  </a:moveTo>
                  <a:cubicBezTo>
                    <a:pt x="834" y="0"/>
                    <a:pt x="0" y="834"/>
                    <a:pt x="0" y="1858"/>
                  </a:cubicBezTo>
                  <a:lnTo>
                    <a:pt x="0" y="2715"/>
                  </a:lnTo>
                  <a:cubicBezTo>
                    <a:pt x="0" y="3358"/>
                    <a:pt x="334" y="3930"/>
                    <a:pt x="834" y="4263"/>
                  </a:cubicBezTo>
                  <a:lnTo>
                    <a:pt x="834" y="3787"/>
                  </a:lnTo>
                  <a:cubicBezTo>
                    <a:pt x="834" y="3168"/>
                    <a:pt x="1072" y="2525"/>
                    <a:pt x="1501" y="2049"/>
                  </a:cubicBezTo>
                  <a:cubicBezTo>
                    <a:pt x="1739" y="1834"/>
                    <a:pt x="2001" y="1620"/>
                    <a:pt x="2263" y="1477"/>
                  </a:cubicBezTo>
                  <a:cubicBezTo>
                    <a:pt x="2191" y="1263"/>
                    <a:pt x="2168" y="1048"/>
                    <a:pt x="2168" y="834"/>
                  </a:cubicBezTo>
                  <a:lnTo>
                    <a:pt x="2168" y="48"/>
                  </a:lnTo>
                  <a:cubicBezTo>
                    <a:pt x="2048" y="0"/>
                    <a:pt x="1977" y="0"/>
                    <a:pt x="18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9"/>
            <p:cNvSpPr/>
            <p:nvPr/>
          </p:nvSpPr>
          <p:spPr>
            <a:xfrm>
              <a:off x="6390011" y="2946415"/>
              <a:ext cx="61058" cy="157806"/>
            </a:xfrm>
            <a:custGeom>
              <a:rect b="b" l="l" r="r" t="t"/>
              <a:pathLst>
                <a:path extrusionOk="0" h="4740" w="1834">
                  <a:moveTo>
                    <a:pt x="715" y="0"/>
                  </a:moveTo>
                  <a:cubicBezTo>
                    <a:pt x="619" y="95"/>
                    <a:pt x="548" y="143"/>
                    <a:pt x="477" y="262"/>
                  </a:cubicBezTo>
                  <a:cubicBezTo>
                    <a:pt x="143" y="691"/>
                    <a:pt x="0" y="1167"/>
                    <a:pt x="0" y="1691"/>
                  </a:cubicBezTo>
                  <a:lnTo>
                    <a:pt x="0" y="4739"/>
                  </a:lnTo>
                  <a:lnTo>
                    <a:pt x="1834" y="4739"/>
                  </a:lnTo>
                  <a:lnTo>
                    <a:pt x="1834" y="1024"/>
                  </a:lnTo>
                  <a:cubicBezTo>
                    <a:pt x="1381" y="810"/>
                    <a:pt x="1000" y="453"/>
                    <a:pt x="7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39"/>
          <p:cNvGrpSpPr/>
          <p:nvPr/>
        </p:nvGrpSpPr>
        <p:grpSpPr>
          <a:xfrm>
            <a:off x="6402695" y="3342829"/>
            <a:ext cx="360758" cy="386925"/>
            <a:chOff x="6402695" y="3342829"/>
            <a:chExt cx="360758" cy="386925"/>
          </a:xfrm>
        </p:grpSpPr>
        <p:sp>
          <p:nvSpPr>
            <p:cNvPr id="391" name="Google Shape;391;p39"/>
            <p:cNvSpPr/>
            <p:nvPr/>
          </p:nvSpPr>
          <p:spPr>
            <a:xfrm>
              <a:off x="6402695" y="3342829"/>
              <a:ext cx="360758" cy="386925"/>
            </a:xfrm>
            <a:custGeom>
              <a:rect b="b" l="l" r="r" t="t"/>
              <a:pathLst>
                <a:path extrusionOk="0" h="11622" w="10836">
                  <a:moveTo>
                    <a:pt x="5406" y="0"/>
                  </a:moveTo>
                  <a:cubicBezTo>
                    <a:pt x="3953" y="0"/>
                    <a:pt x="2620" y="572"/>
                    <a:pt x="1572" y="1572"/>
                  </a:cubicBezTo>
                  <a:cubicBezTo>
                    <a:pt x="572" y="2596"/>
                    <a:pt x="0" y="3953"/>
                    <a:pt x="0" y="5430"/>
                  </a:cubicBezTo>
                  <a:cubicBezTo>
                    <a:pt x="0" y="6883"/>
                    <a:pt x="572" y="8216"/>
                    <a:pt x="1572" y="9264"/>
                  </a:cubicBezTo>
                  <a:cubicBezTo>
                    <a:pt x="2406" y="10098"/>
                    <a:pt x="3477" y="10621"/>
                    <a:pt x="4644" y="10812"/>
                  </a:cubicBezTo>
                  <a:lnTo>
                    <a:pt x="4311" y="11145"/>
                  </a:lnTo>
                  <a:lnTo>
                    <a:pt x="4787" y="11622"/>
                  </a:lnTo>
                  <a:lnTo>
                    <a:pt x="5835" y="10574"/>
                  </a:lnTo>
                  <a:lnTo>
                    <a:pt x="4906" y="9383"/>
                  </a:lnTo>
                  <a:lnTo>
                    <a:pt x="4382" y="9788"/>
                  </a:lnTo>
                  <a:lnTo>
                    <a:pt x="4644" y="10145"/>
                  </a:lnTo>
                  <a:cubicBezTo>
                    <a:pt x="2382" y="9788"/>
                    <a:pt x="619" y="7835"/>
                    <a:pt x="619" y="5478"/>
                  </a:cubicBezTo>
                  <a:cubicBezTo>
                    <a:pt x="619" y="2858"/>
                    <a:pt x="2739" y="739"/>
                    <a:pt x="5359" y="739"/>
                  </a:cubicBezTo>
                  <a:cubicBezTo>
                    <a:pt x="7978" y="739"/>
                    <a:pt x="10098" y="2858"/>
                    <a:pt x="10098" y="5478"/>
                  </a:cubicBezTo>
                  <a:cubicBezTo>
                    <a:pt x="10098" y="7383"/>
                    <a:pt x="8955" y="9074"/>
                    <a:pt x="7240" y="9836"/>
                  </a:cubicBezTo>
                  <a:lnTo>
                    <a:pt x="7502" y="10455"/>
                  </a:lnTo>
                  <a:cubicBezTo>
                    <a:pt x="9502" y="9597"/>
                    <a:pt x="10764" y="7645"/>
                    <a:pt x="10764" y="5478"/>
                  </a:cubicBezTo>
                  <a:cubicBezTo>
                    <a:pt x="10836" y="3953"/>
                    <a:pt x="10264" y="2596"/>
                    <a:pt x="9264" y="1572"/>
                  </a:cubicBezTo>
                  <a:cubicBezTo>
                    <a:pt x="8240" y="572"/>
                    <a:pt x="6883"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6535898" y="3436381"/>
              <a:ext cx="92786" cy="172855"/>
            </a:xfrm>
            <a:custGeom>
              <a:rect b="b" l="l" r="r" t="t"/>
              <a:pathLst>
                <a:path extrusionOk="0" h="5192" w="2787">
                  <a:moveTo>
                    <a:pt x="1048" y="0"/>
                  </a:moveTo>
                  <a:lnTo>
                    <a:pt x="1048" y="500"/>
                  </a:lnTo>
                  <a:cubicBezTo>
                    <a:pt x="453" y="643"/>
                    <a:pt x="0" y="1120"/>
                    <a:pt x="0" y="1691"/>
                  </a:cubicBezTo>
                  <a:cubicBezTo>
                    <a:pt x="0" y="2382"/>
                    <a:pt x="643" y="2930"/>
                    <a:pt x="1381" y="2930"/>
                  </a:cubicBezTo>
                  <a:cubicBezTo>
                    <a:pt x="1762" y="2930"/>
                    <a:pt x="2072" y="3191"/>
                    <a:pt x="2072" y="3501"/>
                  </a:cubicBezTo>
                  <a:cubicBezTo>
                    <a:pt x="2072" y="3787"/>
                    <a:pt x="1762" y="4073"/>
                    <a:pt x="1381" y="4073"/>
                  </a:cubicBezTo>
                  <a:cubicBezTo>
                    <a:pt x="1000" y="4073"/>
                    <a:pt x="691" y="3787"/>
                    <a:pt x="691" y="3501"/>
                  </a:cubicBezTo>
                  <a:lnTo>
                    <a:pt x="24" y="3501"/>
                  </a:lnTo>
                  <a:cubicBezTo>
                    <a:pt x="24" y="4073"/>
                    <a:pt x="453" y="4573"/>
                    <a:pt x="1048" y="4692"/>
                  </a:cubicBezTo>
                  <a:lnTo>
                    <a:pt x="1048" y="5192"/>
                  </a:lnTo>
                  <a:lnTo>
                    <a:pt x="1739" y="5192"/>
                  </a:lnTo>
                  <a:lnTo>
                    <a:pt x="1739" y="4692"/>
                  </a:lnTo>
                  <a:cubicBezTo>
                    <a:pt x="2334" y="4549"/>
                    <a:pt x="2786" y="4073"/>
                    <a:pt x="2786" y="3501"/>
                  </a:cubicBezTo>
                  <a:cubicBezTo>
                    <a:pt x="2786" y="2810"/>
                    <a:pt x="2167" y="2239"/>
                    <a:pt x="1405" y="2239"/>
                  </a:cubicBezTo>
                  <a:cubicBezTo>
                    <a:pt x="1024" y="2239"/>
                    <a:pt x="738" y="1977"/>
                    <a:pt x="738" y="1691"/>
                  </a:cubicBezTo>
                  <a:cubicBezTo>
                    <a:pt x="738" y="1382"/>
                    <a:pt x="1024" y="1120"/>
                    <a:pt x="1405" y="1120"/>
                  </a:cubicBezTo>
                  <a:cubicBezTo>
                    <a:pt x="1786" y="1120"/>
                    <a:pt x="2096" y="1382"/>
                    <a:pt x="2096" y="1691"/>
                  </a:cubicBezTo>
                  <a:lnTo>
                    <a:pt x="2786" y="1691"/>
                  </a:lnTo>
                  <a:cubicBezTo>
                    <a:pt x="2786" y="1120"/>
                    <a:pt x="2334" y="620"/>
                    <a:pt x="1739" y="500"/>
                  </a:cubicBezTo>
                  <a:lnTo>
                    <a:pt x="1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39"/>
          <p:cNvSpPr/>
          <p:nvPr/>
        </p:nvSpPr>
        <p:spPr>
          <a:xfrm>
            <a:off x="6392374" y="3965998"/>
            <a:ext cx="383763" cy="386126"/>
          </a:xfrm>
          <a:custGeom>
            <a:rect b="b" l="l" r="r" t="t"/>
            <a:pathLst>
              <a:path extrusionOk="0" h="11598" w="11527">
                <a:moveTo>
                  <a:pt x="5764" y="0"/>
                </a:moveTo>
                <a:cubicBezTo>
                  <a:pt x="5192" y="0"/>
                  <a:pt x="4740" y="453"/>
                  <a:pt x="4740" y="1024"/>
                </a:cubicBezTo>
                <a:cubicBezTo>
                  <a:pt x="4740" y="1477"/>
                  <a:pt x="5049" y="1858"/>
                  <a:pt x="5430" y="1977"/>
                </a:cubicBezTo>
                <a:lnTo>
                  <a:pt x="5430" y="6740"/>
                </a:lnTo>
                <a:lnTo>
                  <a:pt x="2311" y="6740"/>
                </a:lnTo>
                <a:lnTo>
                  <a:pt x="2311" y="6073"/>
                </a:lnTo>
                <a:lnTo>
                  <a:pt x="3335" y="6073"/>
                </a:lnTo>
                <a:lnTo>
                  <a:pt x="3573" y="4358"/>
                </a:lnTo>
                <a:lnTo>
                  <a:pt x="3930" y="4358"/>
                </a:lnTo>
                <a:lnTo>
                  <a:pt x="3930" y="3668"/>
                </a:lnTo>
                <a:lnTo>
                  <a:pt x="1" y="3668"/>
                </a:lnTo>
                <a:lnTo>
                  <a:pt x="1" y="4358"/>
                </a:lnTo>
                <a:lnTo>
                  <a:pt x="358" y="4358"/>
                </a:lnTo>
                <a:lnTo>
                  <a:pt x="596" y="6073"/>
                </a:lnTo>
                <a:lnTo>
                  <a:pt x="1668" y="6073"/>
                </a:lnTo>
                <a:lnTo>
                  <a:pt x="1668" y="7430"/>
                </a:lnTo>
                <a:lnTo>
                  <a:pt x="5478" y="7430"/>
                </a:lnTo>
                <a:lnTo>
                  <a:pt x="5478" y="9574"/>
                </a:lnTo>
                <a:lnTo>
                  <a:pt x="3073" y="9574"/>
                </a:lnTo>
                <a:lnTo>
                  <a:pt x="3073" y="10907"/>
                </a:lnTo>
                <a:lnTo>
                  <a:pt x="2358" y="10907"/>
                </a:lnTo>
                <a:lnTo>
                  <a:pt x="2358" y="11598"/>
                </a:lnTo>
                <a:lnTo>
                  <a:pt x="9098" y="11598"/>
                </a:lnTo>
                <a:lnTo>
                  <a:pt x="9098" y="10907"/>
                </a:lnTo>
                <a:lnTo>
                  <a:pt x="8455" y="10907"/>
                </a:lnTo>
                <a:lnTo>
                  <a:pt x="8455" y="9574"/>
                </a:lnTo>
                <a:lnTo>
                  <a:pt x="6050" y="9574"/>
                </a:lnTo>
                <a:lnTo>
                  <a:pt x="6050" y="7430"/>
                </a:lnTo>
                <a:lnTo>
                  <a:pt x="9860" y="7430"/>
                </a:lnTo>
                <a:lnTo>
                  <a:pt x="9860" y="6073"/>
                </a:lnTo>
                <a:lnTo>
                  <a:pt x="10932" y="6073"/>
                </a:lnTo>
                <a:lnTo>
                  <a:pt x="11170" y="4358"/>
                </a:lnTo>
                <a:lnTo>
                  <a:pt x="11527" y="4358"/>
                </a:lnTo>
                <a:lnTo>
                  <a:pt x="11527" y="3668"/>
                </a:lnTo>
                <a:lnTo>
                  <a:pt x="7574" y="3668"/>
                </a:lnTo>
                <a:lnTo>
                  <a:pt x="7574" y="4358"/>
                </a:lnTo>
                <a:lnTo>
                  <a:pt x="7931" y="4358"/>
                </a:lnTo>
                <a:lnTo>
                  <a:pt x="8169" y="6073"/>
                </a:lnTo>
                <a:lnTo>
                  <a:pt x="9217" y="6073"/>
                </a:lnTo>
                <a:lnTo>
                  <a:pt x="9217" y="6740"/>
                </a:lnTo>
                <a:lnTo>
                  <a:pt x="6073" y="6740"/>
                </a:lnTo>
                <a:lnTo>
                  <a:pt x="6073" y="1977"/>
                </a:lnTo>
                <a:cubicBezTo>
                  <a:pt x="6478" y="1834"/>
                  <a:pt x="6764" y="1477"/>
                  <a:pt x="6764" y="1024"/>
                </a:cubicBezTo>
                <a:cubicBezTo>
                  <a:pt x="6764" y="453"/>
                  <a:pt x="6312" y="0"/>
                  <a:pt x="57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a:off x="5577341" y="3342829"/>
            <a:ext cx="388523" cy="386925"/>
            <a:chOff x="5577341" y="3342829"/>
            <a:chExt cx="388523" cy="386925"/>
          </a:xfrm>
        </p:grpSpPr>
        <p:sp>
          <p:nvSpPr>
            <p:cNvPr id="395" name="Google Shape;395;p39"/>
            <p:cNvSpPr/>
            <p:nvPr/>
          </p:nvSpPr>
          <p:spPr>
            <a:xfrm>
              <a:off x="5789813" y="3495841"/>
              <a:ext cx="59494" cy="44445"/>
            </a:xfrm>
            <a:custGeom>
              <a:rect b="b" l="l" r="r" t="t"/>
              <a:pathLst>
                <a:path extrusionOk="0" h="1335" w="1787">
                  <a:moveTo>
                    <a:pt x="906" y="0"/>
                  </a:moveTo>
                  <a:cubicBezTo>
                    <a:pt x="429" y="0"/>
                    <a:pt x="1" y="381"/>
                    <a:pt x="1" y="882"/>
                  </a:cubicBezTo>
                  <a:lnTo>
                    <a:pt x="1" y="1334"/>
                  </a:lnTo>
                  <a:lnTo>
                    <a:pt x="1787" y="1334"/>
                  </a:lnTo>
                  <a:lnTo>
                    <a:pt x="1787" y="882"/>
                  </a:lnTo>
                  <a:cubicBezTo>
                    <a:pt x="1787" y="405"/>
                    <a:pt x="1406"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p:nvPr/>
          </p:nvSpPr>
          <p:spPr>
            <a:xfrm>
              <a:off x="5577341" y="3342829"/>
              <a:ext cx="388523" cy="386925"/>
            </a:xfrm>
            <a:custGeom>
              <a:rect b="b" l="l" r="r" t="t"/>
              <a:pathLst>
                <a:path extrusionOk="0" h="11622" w="11670">
                  <a:moveTo>
                    <a:pt x="7288" y="1858"/>
                  </a:moveTo>
                  <a:cubicBezTo>
                    <a:pt x="8050" y="1858"/>
                    <a:pt x="8645" y="2477"/>
                    <a:pt x="8645" y="3215"/>
                  </a:cubicBezTo>
                  <a:cubicBezTo>
                    <a:pt x="8645" y="3596"/>
                    <a:pt x="8478" y="3953"/>
                    <a:pt x="8216" y="4239"/>
                  </a:cubicBezTo>
                  <a:cubicBezTo>
                    <a:pt x="8597" y="4525"/>
                    <a:pt x="8836" y="4977"/>
                    <a:pt x="8836" y="5478"/>
                  </a:cubicBezTo>
                  <a:lnTo>
                    <a:pt x="8836" y="6573"/>
                  </a:lnTo>
                  <a:lnTo>
                    <a:pt x="5740" y="6573"/>
                  </a:lnTo>
                  <a:lnTo>
                    <a:pt x="5740" y="5478"/>
                  </a:lnTo>
                  <a:cubicBezTo>
                    <a:pt x="5740" y="4977"/>
                    <a:pt x="5978" y="4525"/>
                    <a:pt x="6359" y="4239"/>
                  </a:cubicBezTo>
                  <a:cubicBezTo>
                    <a:pt x="6097" y="4001"/>
                    <a:pt x="5906" y="3644"/>
                    <a:pt x="5906" y="3215"/>
                  </a:cubicBezTo>
                  <a:cubicBezTo>
                    <a:pt x="5906" y="2477"/>
                    <a:pt x="6549" y="1858"/>
                    <a:pt x="7288" y="1858"/>
                  </a:cubicBezTo>
                  <a:close/>
                  <a:moveTo>
                    <a:pt x="7288" y="0"/>
                  </a:moveTo>
                  <a:cubicBezTo>
                    <a:pt x="4859" y="0"/>
                    <a:pt x="2930" y="1977"/>
                    <a:pt x="2930" y="4382"/>
                  </a:cubicBezTo>
                  <a:cubicBezTo>
                    <a:pt x="2930" y="5454"/>
                    <a:pt x="3311" y="6430"/>
                    <a:pt x="3977" y="7216"/>
                  </a:cubicBezTo>
                  <a:lnTo>
                    <a:pt x="3263" y="7954"/>
                  </a:lnTo>
                  <a:lnTo>
                    <a:pt x="2739" y="7407"/>
                  </a:lnTo>
                  <a:lnTo>
                    <a:pt x="405" y="9740"/>
                  </a:lnTo>
                  <a:cubicBezTo>
                    <a:pt x="0" y="10145"/>
                    <a:pt x="0" y="10836"/>
                    <a:pt x="405" y="11288"/>
                  </a:cubicBezTo>
                  <a:cubicBezTo>
                    <a:pt x="620" y="11479"/>
                    <a:pt x="882" y="11622"/>
                    <a:pt x="1191" y="11622"/>
                  </a:cubicBezTo>
                  <a:cubicBezTo>
                    <a:pt x="1477" y="11622"/>
                    <a:pt x="1739" y="11503"/>
                    <a:pt x="1953" y="11288"/>
                  </a:cubicBezTo>
                  <a:lnTo>
                    <a:pt x="4287" y="8954"/>
                  </a:lnTo>
                  <a:lnTo>
                    <a:pt x="3739" y="8431"/>
                  </a:lnTo>
                  <a:lnTo>
                    <a:pt x="4454" y="7716"/>
                  </a:lnTo>
                  <a:cubicBezTo>
                    <a:pt x="5240" y="8359"/>
                    <a:pt x="6216" y="8788"/>
                    <a:pt x="7311" y="8788"/>
                  </a:cubicBezTo>
                  <a:cubicBezTo>
                    <a:pt x="9717" y="8788"/>
                    <a:pt x="11669" y="6811"/>
                    <a:pt x="11669" y="4406"/>
                  </a:cubicBezTo>
                  <a:cubicBezTo>
                    <a:pt x="11622" y="1929"/>
                    <a:pt x="9693" y="0"/>
                    <a:pt x="7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9"/>
            <p:cNvSpPr/>
            <p:nvPr/>
          </p:nvSpPr>
          <p:spPr>
            <a:xfrm>
              <a:off x="5796971" y="3426859"/>
              <a:ext cx="45211" cy="46010"/>
            </a:xfrm>
            <a:custGeom>
              <a:rect b="b" l="l" r="r" t="t"/>
              <a:pathLst>
                <a:path extrusionOk="0" h="1382" w="1358">
                  <a:moveTo>
                    <a:pt x="691" y="1"/>
                  </a:moveTo>
                  <a:cubicBezTo>
                    <a:pt x="310" y="1"/>
                    <a:pt x="0" y="310"/>
                    <a:pt x="0" y="691"/>
                  </a:cubicBezTo>
                  <a:cubicBezTo>
                    <a:pt x="0" y="1072"/>
                    <a:pt x="310" y="1382"/>
                    <a:pt x="691" y="1382"/>
                  </a:cubicBezTo>
                  <a:cubicBezTo>
                    <a:pt x="1072" y="1382"/>
                    <a:pt x="1357" y="1072"/>
                    <a:pt x="1357" y="691"/>
                  </a:cubicBezTo>
                  <a:cubicBezTo>
                    <a:pt x="1357" y="310"/>
                    <a:pt x="1048" y="1"/>
                    <a:pt x="6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39"/>
          <p:cNvGrpSpPr/>
          <p:nvPr/>
        </p:nvGrpSpPr>
        <p:grpSpPr>
          <a:xfrm>
            <a:off x="5626480" y="2094094"/>
            <a:ext cx="290211" cy="385361"/>
            <a:chOff x="5626480" y="2094094"/>
            <a:chExt cx="290211" cy="385361"/>
          </a:xfrm>
        </p:grpSpPr>
        <p:sp>
          <p:nvSpPr>
            <p:cNvPr id="399" name="Google Shape;399;p39"/>
            <p:cNvSpPr/>
            <p:nvPr/>
          </p:nvSpPr>
          <p:spPr>
            <a:xfrm>
              <a:off x="5626480" y="2116300"/>
              <a:ext cx="290211" cy="363155"/>
            </a:xfrm>
            <a:custGeom>
              <a:rect b="b" l="l" r="r" t="t"/>
              <a:pathLst>
                <a:path extrusionOk="0" h="10908" w="8717">
                  <a:moveTo>
                    <a:pt x="4740" y="2930"/>
                  </a:moveTo>
                  <a:lnTo>
                    <a:pt x="4740" y="3477"/>
                  </a:lnTo>
                  <a:cubicBezTo>
                    <a:pt x="5335" y="3620"/>
                    <a:pt x="5764" y="4097"/>
                    <a:pt x="5764" y="4692"/>
                  </a:cubicBezTo>
                  <a:lnTo>
                    <a:pt x="5097" y="4692"/>
                  </a:lnTo>
                  <a:cubicBezTo>
                    <a:pt x="5097" y="4358"/>
                    <a:pt x="4764" y="4097"/>
                    <a:pt x="4383" y="4097"/>
                  </a:cubicBezTo>
                  <a:cubicBezTo>
                    <a:pt x="4002" y="4097"/>
                    <a:pt x="3668" y="4358"/>
                    <a:pt x="3668" y="4692"/>
                  </a:cubicBezTo>
                  <a:cubicBezTo>
                    <a:pt x="3668" y="5025"/>
                    <a:pt x="4002" y="5287"/>
                    <a:pt x="4383" y="5287"/>
                  </a:cubicBezTo>
                  <a:cubicBezTo>
                    <a:pt x="5145" y="5287"/>
                    <a:pt x="5788" y="5859"/>
                    <a:pt x="5788" y="6526"/>
                  </a:cubicBezTo>
                  <a:cubicBezTo>
                    <a:pt x="5788" y="7121"/>
                    <a:pt x="5335" y="7621"/>
                    <a:pt x="4740" y="7764"/>
                  </a:cubicBezTo>
                  <a:lnTo>
                    <a:pt x="4740" y="8288"/>
                  </a:lnTo>
                  <a:lnTo>
                    <a:pt x="4049" y="8288"/>
                  </a:lnTo>
                  <a:lnTo>
                    <a:pt x="4049" y="7764"/>
                  </a:lnTo>
                  <a:cubicBezTo>
                    <a:pt x="3454" y="7621"/>
                    <a:pt x="3002" y="7121"/>
                    <a:pt x="3002" y="6526"/>
                  </a:cubicBezTo>
                  <a:lnTo>
                    <a:pt x="3692" y="6526"/>
                  </a:lnTo>
                  <a:cubicBezTo>
                    <a:pt x="3692" y="6859"/>
                    <a:pt x="4026" y="7121"/>
                    <a:pt x="4407" y="7121"/>
                  </a:cubicBezTo>
                  <a:cubicBezTo>
                    <a:pt x="4788" y="7121"/>
                    <a:pt x="5121" y="6859"/>
                    <a:pt x="5121" y="6526"/>
                  </a:cubicBezTo>
                  <a:cubicBezTo>
                    <a:pt x="5121" y="6216"/>
                    <a:pt x="4788" y="5930"/>
                    <a:pt x="4407" y="5930"/>
                  </a:cubicBezTo>
                  <a:cubicBezTo>
                    <a:pt x="3645" y="5930"/>
                    <a:pt x="3002" y="5383"/>
                    <a:pt x="3002" y="4692"/>
                  </a:cubicBezTo>
                  <a:cubicBezTo>
                    <a:pt x="3002" y="4097"/>
                    <a:pt x="3454" y="3620"/>
                    <a:pt x="4049" y="3477"/>
                  </a:cubicBezTo>
                  <a:lnTo>
                    <a:pt x="4049" y="2930"/>
                  </a:lnTo>
                  <a:close/>
                  <a:moveTo>
                    <a:pt x="1" y="0"/>
                  </a:moveTo>
                  <a:lnTo>
                    <a:pt x="1" y="10907"/>
                  </a:lnTo>
                  <a:lnTo>
                    <a:pt x="5907" y="10907"/>
                  </a:lnTo>
                  <a:lnTo>
                    <a:pt x="5907" y="8097"/>
                  </a:lnTo>
                  <a:lnTo>
                    <a:pt x="8717" y="8097"/>
                  </a:lnTo>
                  <a:lnTo>
                    <a:pt x="8717" y="0"/>
                  </a:lnTo>
                  <a:lnTo>
                    <a:pt x="6383" y="0"/>
                  </a:lnTo>
                  <a:lnTo>
                    <a:pt x="6383" y="1382"/>
                  </a:lnTo>
                  <a:lnTo>
                    <a:pt x="2359" y="1382"/>
                  </a:lnTo>
                  <a:lnTo>
                    <a:pt x="2359" y="0"/>
                  </a:lnTo>
                  <a:close/>
                  <a:moveTo>
                    <a:pt x="6574" y="8764"/>
                  </a:moveTo>
                  <a:lnTo>
                    <a:pt x="6574" y="10907"/>
                  </a:lnTo>
                  <a:lnTo>
                    <a:pt x="8717" y="876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5727989" y="2094094"/>
              <a:ext cx="88025" cy="45245"/>
            </a:xfrm>
            <a:custGeom>
              <a:rect b="b" l="l" r="r" t="t"/>
              <a:pathLst>
                <a:path extrusionOk="0" h="1359" w="2644">
                  <a:moveTo>
                    <a:pt x="0" y="1"/>
                  </a:moveTo>
                  <a:lnTo>
                    <a:pt x="0" y="1358"/>
                  </a:lnTo>
                  <a:lnTo>
                    <a:pt x="2644" y="1358"/>
                  </a:ln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39"/>
          <p:cNvGrpSpPr/>
          <p:nvPr/>
        </p:nvGrpSpPr>
        <p:grpSpPr>
          <a:xfrm>
            <a:off x="5622519" y="2718861"/>
            <a:ext cx="299732" cy="385361"/>
            <a:chOff x="5622519" y="2718861"/>
            <a:chExt cx="299732" cy="385361"/>
          </a:xfrm>
        </p:grpSpPr>
        <p:sp>
          <p:nvSpPr>
            <p:cNvPr id="402" name="Google Shape;402;p39"/>
            <p:cNvSpPr/>
            <p:nvPr/>
          </p:nvSpPr>
          <p:spPr>
            <a:xfrm>
              <a:off x="5761282" y="2834619"/>
              <a:ext cx="22239" cy="21440"/>
            </a:xfrm>
            <a:custGeom>
              <a:rect b="b" l="l" r="r" t="t"/>
              <a:pathLst>
                <a:path extrusionOk="0" h="644" w="668">
                  <a:moveTo>
                    <a:pt x="334" y="0"/>
                  </a:moveTo>
                  <a:cubicBezTo>
                    <a:pt x="143" y="0"/>
                    <a:pt x="0" y="143"/>
                    <a:pt x="0" y="334"/>
                  </a:cubicBezTo>
                  <a:cubicBezTo>
                    <a:pt x="0" y="500"/>
                    <a:pt x="143" y="643"/>
                    <a:pt x="334" y="643"/>
                  </a:cubicBezTo>
                  <a:cubicBezTo>
                    <a:pt x="500" y="643"/>
                    <a:pt x="667" y="500"/>
                    <a:pt x="667" y="334"/>
                  </a:cubicBezTo>
                  <a:cubicBezTo>
                    <a:pt x="667" y="119"/>
                    <a:pt x="500"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5689137" y="2718861"/>
              <a:ext cx="166529" cy="270402"/>
            </a:xfrm>
            <a:custGeom>
              <a:rect b="b" l="l" r="r" t="t"/>
              <a:pathLst>
                <a:path extrusionOk="0" h="8122" w="5002">
                  <a:moveTo>
                    <a:pt x="2501" y="2787"/>
                  </a:moveTo>
                  <a:cubicBezTo>
                    <a:pt x="3072" y="2787"/>
                    <a:pt x="3501" y="3239"/>
                    <a:pt x="3501" y="3811"/>
                  </a:cubicBezTo>
                  <a:cubicBezTo>
                    <a:pt x="3501" y="4358"/>
                    <a:pt x="3072" y="4811"/>
                    <a:pt x="2501" y="4811"/>
                  </a:cubicBezTo>
                  <a:cubicBezTo>
                    <a:pt x="1929" y="4811"/>
                    <a:pt x="1477" y="4358"/>
                    <a:pt x="1477" y="3811"/>
                  </a:cubicBezTo>
                  <a:cubicBezTo>
                    <a:pt x="1477" y="3239"/>
                    <a:pt x="1929" y="2787"/>
                    <a:pt x="2501" y="2787"/>
                  </a:cubicBezTo>
                  <a:close/>
                  <a:moveTo>
                    <a:pt x="3477" y="5406"/>
                  </a:moveTo>
                  <a:lnTo>
                    <a:pt x="3477" y="6097"/>
                  </a:lnTo>
                  <a:lnTo>
                    <a:pt x="1501" y="6097"/>
                  </a:lnTo>
                  <a:lnTo>
                    <a:pt x="1501" y="5406"/>
                  </a:lnTo>
                  <a:close/>
                  <a:moveTo>
                    <a:pt x="1524" y="0"/>
                  </a:moveTo>
                  <a:lnTo>
                    <a:pt x="0" y="2310"/>
                  </a:lnTo>
                  <a:lnTo>
                    <a:pt x="0" y="8121"/>
                  </a:lnTo>
                  <a:lnTo>
                    <a:pt x="5001" y="8121"/>
                  </a:lnTo>
                  <a:lnTo>
                    <a:pt x="5001" y="2310"/>
                  </a:lnTo>
                  <a:lnTo>
                    <a:pt x="34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
            <p:cNvSpPr/>
            <p:nvPr/>
          </p:nvSpPr>
          <p:spPr>
            <a:xfrm>
              <a:off x="5622519" y="2855227"/>
              <a:ext cx="43646" cy="126878"/>
            </a:xfrm>
            <a:custGeom>
              <a:rect b="b" l="l" r="r" t="t"/>
              <a:pathLst>
                <a:path extrusionOk="0" h="3811" w="1311">
                  <a:moveTo>
                    <a:pt x="1311" y="0"/>
                  </a:moveTo>
                  <a:lnTo>
                    <a:pt x="1" y="1001"/>
                  </a:lnTo>
                  <a:lnTo>
                    <a:pt x="1" y="3811"/>
                  </a:lnTo>
                  <a:lnTo>
                    <a:pt x="1311" y="3311"/>
                  </a:lnTo>
                  <a:lnTo>
                    <a:pt x="13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5878604" y="2856026"/>
              <a:ext cx="43646" cy="126878"/>
            </a:xfrm>
            <a:custGeom>
              <a:rect b="b" l="l" r="r" t="t"/>
              <a:pathLst>
                <a:path extrusionOk="0" h="3811" w="1311">
                  <a:moveTo>
                    <a:pt x="1" y="0"/>
                  </a:moveTo>
                  <a:lnTo>
                    <a:pt x="1" y="3310"/>
                  </a:lnTo>
                  <a:lnTo>
                    <a:pt x="1311" y="3811"/>
                  </a:lnTo>
                  <a:lnTo>
                    <a:pt x="1311" y="1024"/>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5720831" y="3010636"/>
              <a:ext cx="103906" cy="30130"/>
            </a:xfrm>
            <a:custGeom>
              <a:rect b="b" l="l" r="r" t="t"/>
              <a:pathLst>
                <a:path extrusionOk="0" h="905" w="3121">
                  <a:moveTo>
                    <a:pt x="1" y="0"/>
                  </a:moveTo>
                  <a:lnTo>
                    <a:pt x="144" y="905"/>
                  </a:lnTo>
                  <a:lnTo>
                    <a:pt x="2978" y="905"/>
                  </a:lnTo>
                  <a:lnTo>
                    <a:pt x="31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5760483" y="3063738"/>
              <a:ext cx="22239" cy="40484"/>
            </a:xfrm>
            <a:custGeom>
              <a:rect b="b" l="l" r="r" t="t"/>
              <a:pathLst>
                <a:path extrusionOk="0" h="1216" w="668">
                  <a:moveTo>
                    <a:pt x="1" y="1"/>
                  </a:moveTo>
                  <a:lnTo>
                    <a:pt x="1" y="1215"/>
                  </a:lnTo>
                  <a:lnTo>
                    <a:pt x="667" y="1215"/>
                  </a:lnTo>
                  <a:lnTo>
                    <a:pt x="6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5715305" y="3075623"/>
              <a:ext cx="23005" cy="28598"/>
            </a:xfrm>
            <a:custGeom>
              <a:rect b="b" l="l" r="r" t="t"/>
              <a:pathLst>
                <a:path extrusionOk="0" h="859" w="691">
                  <a:moveTo>
                    <a:pt x="0" y="1"/>
                  </a:moveTo>
                  <a:lnTo>
                    <a:pt x="0" y="858"/>
                  </a:lnTo>
                  <a:lnTo>
                    <a:pt x="691" y="858"/>
                  </a:lnTo>
                  <a:lnTo>
                    <a:pt x="6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5805661" y="3075623"/>
              <a:ext cx="23038" cy="28598"/>
            </a:xfrm>
            <a:custGeom>
              <a:rect b="b" l="l" r="r" t="t"/>
              <a:pathLst>
                <a:path extrusionOk="0" h="859" w="692">
                  <a:moveTo>
                    <a:pt x="1" y="1"/>
                  </a:moveTo>
                  <a:lnTo>
                    <a:pt x="1" y="858"/>
                  </a:lnTo>
                  <a:lnTo>
                    <a:pt x="692" y="858"/>
                  </a:lnTo>
                  <a:lnTo>
                    <a:pt x="6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39"/>
          <p:cNvGrpSpPr/>
          <p:nvPr/>
        </p:nvGrpSpPr>
        <p:grpSpPr>
          <a:xfrm>
            <a:off x="5578939" y="3965998"/>
            <a:ext cx="385327" cy="386126"/>
            <a:chOff x="5578939" y="3965998"/>
            <a:chExt cx="385327" cy="386126"/>
          </a:xfrm>
        </p:grpSpPr>
        <p:sp>
          <p:nvSpPr>
            <p:cNvPr id="411" name="Google Shape;411;p39"/>
            <p:cNvSpPr/>
            <p:nvPr/>
          </p:nvSpPr>
          <p:spPr>
            <a:xfrm>
              <a:off x="5578939" y="3965998"/>
              <a:ext cx="385327" cy="46010"/>
            </a:xfrm>
            <a:custGeom>
              <a:rect b="b" l="l" r="r" t="t"/>
              <a:pathLst>
                <a:path extrusionOk="0" h="1382" w="11574">
                  <a:moveTo>
                    <a:pt x="0" y="0"/>
                  </a:moveTo>
                  <a:lnTo>
                    <a:pt x="0" y="1382"/>
                  </a:lnTo>
                  <a:lnTo>
                    <a:pt x="11574" y="1382"/>
                  </a:lnTo>
                  <a:lnTo>
                    <a:pt x="115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9"/>
            <p:cNvSpPr/>
            <p:nvPr/>
          </p:nvSpPr>
          <p:spPr>
            <a:xfrm>
              <a:off x="5578939" y="4034980"/>
              <a:ext cx="384562" cy="317144"/>
            </a:xfrm>
            <a:custGeom>
              <a:rect b="b" l="l" r="r" t="t"/>
              <a:pathLst>
                <a:path extrusionOk="0" h="9526" w="11551">
                  <a:moveTo>
                    <a:pt x="9431" y="1239"/>
                  </a:moveTo>
                  <a:lnTo>
                    <a:pt x="9431" y="1929"/>
                  </a:lnTo>
                  <a:lnTo>
                    <a:pt x="7668" y="1929"/>
                  </a:lnTo>
                  <a:lnTo>
                    <a:pt x="7668" y="1239"/>
                  </a:lnTo>
                  <a:close/>
                  <a:moveTo>
                    <a:pt x="9431" y="2572"/>
                  </a:moveTo>
                  <a:lnTo>
                    <a:pt x="9431" y="3263"/>
                  </a:lnTo>
                  <a:lnTo>
                    <a:pt x="7668" y="3263"/>
                  </a:lnTo>
                  <a:lnTo>
                    <a:pt x="7668" y="2572"/>
                  </a:lnTo>
                  <a:close/>
                  <a:moveTo>
                    <a:pt x="9431" y="3953"/>
                  </a:moveTo>
                  <a:lnTo>
                    <a:pt x="9431" y="4644"/>
                  </a:lnTo>
                  <a:lnTo>
                    <a:pt x="7668" y="4644"/>
                  </a:lnTo>
                  <a:lnTo>
                    <a:pt x="7668" y="3953"/>
                  </a:lnTo>
                  <a:close/>
                  <a:moveTo>
                    <a:pt x="4644" y="715"/>
                  </a:moveTo>
                  <a:lnTo>
                    <a:pt x="4644" y="2644"/>
                  </a:lnTo>
                  <a:lnTo>
                    <a:pt x="6573" y="2644"/>
                  </a:lnTo>
                  <a:lnTo>
                    <a:pt x="6573" y="2977"/>
                  </a:lnTo>
                  <a:cubicBezTo>
                    <a:pt x="6573" y="4215"/>
                    <a:pt x="5573" y="5239"/>
                    <a:pt x="4310" y="5239"/>
                  </a:cubicBezTo>
                  <a:cubicBezTo>
                    <a:pt x="3072" y="5239"/>
                    <a:pt x="2048" y="4215"/>
                    <a:pt x="2048" y="2977"/>
                  </a:cubicBezTo>
                  <a:cubicBezTo>
                    <a:pt x="2048" y="1715"/>
                    <a:pt x="3072" y="715"/>
                    <a:pt x="4310" y="715"/>
                  </a:cubicBezTo>
                  <a:close/>
                  <a:moveTo>
                    <a:pt x="476" y="0"/>
                  </a:moveTo>
                  <a:lnTo>
                    <a:pt x="476" y="5978"/>
                  </a:lnTo>
                  <a:lnTo>
                    <a:pt x="0" y="5978"/>
                  </a:lnTo>
                  <a:lnTo>
                    <a:pt x="0" y="6668"/>
                  </a:lnTo>
                  <a:lnTo>
                    <a:pt x="5454" y="6668"/>
                  </a:lnTo>
                  <a:lnTo>
                    <a:pt x="5454" y="7549"/>
                  </a:lnTo>
                  <a:cubicBezTo>
                    <a:pt x="5073" y="7692"/>
                    <a:pt x="4763" y="8049"/>
                    <a:pt x="4763" y="8502"/>
                  </a:cubicBezTo>
                  <a:cubicBezTo>
                    <a:pt x="4763" y="9073"/>
                    <a:pt x="5215" y="9526"/>
                    <a:pt x="5787" y="9526"/>
                  </a:cubicBezTo>
                  <a:cubicBezTo>
                    <a:pt x="6335" y="9526"/>
                    <a:pt x="6787" y="9073"/>
                    <a:pt x="6787" y="8502"/>
                  </a:cubicBezTo>
                  <a:cubicBezTo>
                    <a:pt x="6787" y="8049"/>
                    <a:pt x="6478" y="7668"/>
                    <a:pt x="6097" y="7549"/>
                  </a:cubicBezTo>
                  <a:lnTo>
                    <a:pt x="6097" y="6668"/>
                  </a:lnTo>
                  <a:lnTo>
                    <a:pt x="11550" y="6668"/>
                  </a:lnTo>
                  <a:lnTo>
                    <a:pt x="11550" y="5978"/>
                  </a:lnTo>
                  <a:lnTo>
                    <a:pt x="11098" y="5978"/>
                  </a:lnTo>
                  <a:lnTo>
                    <a:pt x="110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9"/>
            <p:cNvSpPr/>
            <p:nvPr/>
          </p:nvSpPr>
          <p:spPr>
            <a:xfrm>
              <a:off x="5669294" y="4082555"/>
              <a:ext cx="104705" cy="104672"/>
            </a:xfrm>
            <a:custGeom>
              <a:rect b="b" l="l" r="r" t="t"/>
              <a:pathLst>
                <a:path extrusionOk="0" h="3144" w="3145">
                  <a:moveTo>
                    <a:pt x="1239" y="0"/>
                  </a:moveTo>
                  <a:cubicBezTo>
                    <a:pt x="525" y="143"/>
                    <a:pt x="1" y="786"/>
                    <a:pt x="1" y="1548"/>
                  </a:cubicBezTo>
                  <a:cubicBezTo>
                    <a:pt x="1" y="2429"/>
                    <a:pt x="715" y="3144"/>
                    <a:pt x="1596" y="3144"/>
                  </a:cubicBezTo>
                  <a:cubicBezTo>
                    <a:pt x="2382" y="3144"/>
                    <a:pt x="3001" y="2620"/>
                    <a:pt x="3144" y="1905"/>
                  </a:cubicBezTo>
                  <a:lnTo>
                    <a:pt x="1239" y="1905"/>
                  </a:lnTo>
                  <a:lnTo>
                    <a:pt x="12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39"/>
          <p:cNvGrpSpPr/>
          <p:nvPr/>
        </p:nvGrpSpPr>
        <p:grpSpPr>
          <a:xfrm>
            <a:off x="4768632" y="2094094"/>
            <a:ext cx="385361" cy="385361"/>
            <a:chOff x="4768632" y="2094094"/>
            <a:chExt cx="385361" cy="385361"/>
          </a:xfrm>
        </p:grpSpPr>
        <p:sp>
          <p:nvSpPr>
            <p:cNvPr id="415" name="Google Shape;415;p39"/>
            <p:cNvSpPr/>
            <p:nvPr/>
          </p:nvSpPr>
          <p:spPr>
            <a:xfrm>
              <a:off x="4768632" y="2307366"/>
              <a:ext cx="385361" cy="172089"/>
            </a:xfrm>
            <a:custGeom>
              <a:rect b="b" l="l" r="r" t="t"/>
              <a:pathLst>
                <a:path extrusionOk="0" h="5169" w="11575">
                  <a:moveTo>
                    <a:pt x="1" y="1"/>
                  </a:moveTo>
                  <a:lnTo>
                    <a:pt x="1" y="5168"/>
                  </a:lnTo>
                  <a:lnTo>
                    <a:pt x="11574" y="5168"/>
                  </a:lnTo>
                  <a:lnTo>
                    <a:pt x="11574" y="72"/>
                  </a:lnTo>
                  <a:lnTo>
                    <a:pt x="5764" y="366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p:nvPr/>
          </p:nvSpPr>
          <p:spPr>
            <a:xfrm>
              <a:off x="4817006" y="2094094"/>
              <a:ext cx="287048" cy="305292"/>
            </a:xfrm>
            <a:custGeom>
              <a:rect b="b" l="l" r="r" t="t"/>
              <a:pathLst>
                <a:path extrusionOk="0" h="9170" w="8622">
                  <a:moveTo>
                    <a:pt x="4668" y="1787"/>
                  </a:moveTo>
                  <a:lnTo>
                    <a:pt x="4668" y="2334"/>
                  </a:lnTo>
                  <a:cubicBezTo>
                    <a:pt x="5263" y="2477"/>
                    <a:pt x="5716" y="2954"/>
                    <a:pt x="5716" y="3549"/>
                  </a:cubicBezTo>
                  <a:lnTo>
                    <a:pt x="5025" y="3549"/>
                  </a:lnTo>
                  <a:cubicBezTo>
                    <a:pt x="5025" y="3216"/>
                    <a:pt x="4692" y="2954"/>
                    <a:pt x="4311" y="2954"/>
                  </a:cubicBezTo>
                  <a:cubicBezTo>
                    <a:pt x="3930" y="2954"/>
                    <a:pt x="3596" y="3216"/>
                    <a:pt x="3596" y="3549"/>
                  </a:cubicBezTo>
                  <a:cubicBezTo>
                    <a:pt x="3596" y="3906"/>
                    <a:pt x="3930" y="4144"/>
                    <a:pt x="4311" y="4144"/>
                  </a:cubicBezTo>
                  <a:cubicBezTo>
                    <a:pt x="5097" y="4144"/>
                    <a:pt x="5716" y="4716"/>
                    <a:pt x="5716" y="5383"/>
                  </a:cubicBezTo>
                  <a:cubicBezTo>
                    <a:pt x="5716" y="5978"/>
                    <a:pt x="5263" y="6454"/>
                    <a:pt x="4668" y="6621"/>
                  </a:cubicBezTo>
                  <a:lnTo>
                    <a:pt x="4668" y="7145"/>
                  </a:lnTo>
                  <a:lnTo>
                    <a:pt x="3977" y="7145"/>
                  </a:lnTo>
                  <a:lnTo>
                    <a:pt x="3977" y="6621"/>
                  </a:lnTo>
                  <a:cubicBezTo>
                    <a:pt x="3382" y="6454"/>
                    <a:pt x="2953" y="5978"/>
                    <a:pt x="2953" y="5383"/>
                  </a:cubicBezTo>
                  <a:lnTo>
                    <a:pt x="3620" y="5383"/>
                  </a:lnTo>
                  <a:cubicBezTo>
                    <a:pt x="3620" y="5716"/>
                    <a:pt x="3954" y="5978"/>
                    <a:pt x="4335" y="5978"/>
                  </a:cubicBezTo>
                  <a:cubicBezTo>
                    <a:pt x="4739" y="5978"/>
                    <a:pt x="5049" y="5716"/>
                    <a:pt x="5049" y="5383"/>
                  </a:cubicBezTo>
                  <a:cubicBezTo>
                    <a:pt x="5049" y="5073"/>
                    <a:pt x="4739" y="4787"/>
                    <a:pt x="4335" y="4787"/>
                  </a:cubicBezTo>
                  <a:cubicBezTo>
                    <a:pt x="3572" y="4787"/>
                    <a:pt x="2953" y="4240"/>
                    <a:pt x="2953" y="3549"/>
                  </a:cubicBezTo>
                  <a:cubicBezTo>
                    <a:pt x="2953" y="2954"/>
                    <a:pt x="3382" y="2477"/>
                    <a:pt x="3977" y="2334"/>
                  </a:cubicBezTo>
                  <a:lnTo>
                    <a:pt x="3977" y="1787"/>
                  </a:lnTo>
                  <a:close/>
                  <a:moveTo>
                    <a:pt x="0" y="1"/>
                  </a:moveTo>
                  <a:lnTo>
                    <a:pt x="0" y="6431"/>
                  </a:lnTo>
                  <a:lnTo>
                    <a:pt x="4311" y="9169"/>
                  </a:lnTo>
                  <a:lnTo>
                    <a:pt x="8621" y="6526"/>
                  </a:lnTo>
                  <a:lnTo>
                    <a:pt x="86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p:nvPr/>
          </p:nvSpPr>
          <p:spPr>
            <a:xfrm>
              <a:off x="4768632" y="2228096"/>
              <a:ext cx="26201" cy="65819"/>
            </a:xfrm>
            <a:custGeom>
              <a:rect b="b" l="l" r="r" t="t"/>
              <a:pathLst>
                <a:path extrusionOk="0" h="1977" w="787">
                  <a:moveTo>
                    <a:pt x="786" y="0"/>
                  </a:moveTo>
                  <a:lnTo>
                    <a:pt x="1" y="596"/>
                  </a:lnTo>
                  <a:lnTo>
                    <a:pt x="1" y="1477"/>
                  </a:lnTo>
                  <a:lnTo>
                    <a:pt x="786" y="1977"/>
                  </a:lnTo>
                  <a:lnTo>
                    <a:pt x="7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9"/>
            <p:cNvSpPr/>
            <p:nvPr/>
          </p:nvSpPr>
          <p:spPr>
            <a:xfrm>
              <a:off x="5126993" y="2228096"/>
              <a:ext cx="27000" cy="69015"/>
            </a:xfrm>
            <a:custGeom>
              <a:rect b="b" l="l" r="r" t="t"/>
              <a:pathLst>
                <a:path extrusionOk="0" h="2073" w="811">
                  <a:moveTo>
                    <a:pt x="1" y="0"/>
                  </a:moveTo>
                  <a:lnTo>
                    <a:pt x="1" y="2072"/>
                  </a:lnTo>
                  <a:lnTo>
                    <a:pt x="810" y="1596"/>
                  </a:lnTo>
                  <a:lnTo>
                    <a:pt x="810" y="619"/>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9"/>
          <p:cNvGrpSpPr/>
          <p:nvPr/>
        </p:nvGrpSpPr>
        <p:grpSpPr>
          <a:xfrm>
            <a:off x="4768632" y="2760077"/>
            <a:ext cx="385361" cy="302096"/>
            <a:chOff x="4768632" y="2760077"/>
            <a:chExt cx="385361" cy="302096"/>
          </a:xfrm>
        </p:grpSpPr>
        <p:sp>
          <p:nvSpPr>
            <p:cNvPr id="420" name="Google Shape;420;p39"/>
            <p:cNvSpPr/>
            <p:nvPr/>
          </p:nvSpPr>
          <p:spPr>
            <a:xfrm>
              <a:off x="4809849" y="2806054"/>
              <a:ext cx="344145" cy="256119"/>
            </a:xfrm>
            <a:custGeom>
              <a:rect b="b" l="l" r="r" t="t"/>
              <a:pathLst>
                <a:path extrusionOk="0" h="7693" w="10337">
                  <a:moveTo>
                    <a:pt x="9646" y="1"/>
                  </a:moveTo>
                  <a:lnTo>
                    <a:pt x="9646" y="6979"/>
                  </a:lnTo>
                  <a:lnTo>
                    <a:pt x="1" y="6979"/>
                  </a:lnTo>
                  <a:lnTo>
                    <a:pt x="1" y="7693"/>
                  </a:lnTo>
                  <a:lnTo>
                    <a:pt x="10336" y="7693"/>
                  </a:lnTo>
                  <a:lnTo>
                    <a:pt x="103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4768632" y="2827461"/>
              <a:ext cx="339384" cy="23038"/>
            </a:xfrm>
            <a:custGeom>
              <a:rect b="b" l="l" r="r" t="t"/>
              <a:pathLst>
                <a:path extrusionOk="0" h="692" w="10194">
                  <a:moveTo>
                    <a:pt x="1" y="1"/>
                  </a:moveTo>
                  <a:lnTo>
                    <a:pt x="1" y="692"/>
                  </a:lnTo>
                  <a:lnTo>
                    <a:pt x="10193" y="692"/>
                  </a:lnTo>
                  <a:lnTo>
                    <a:pt x="10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4768632" y="2760077"/>
              <a:ext cx="339384" cy="44445"/>
            </a:xfrm>
            <a:custGeom>
              <a:rect b="b" l="l" r="r" t="t"/>
              <a:pathLst>
                <a:path extrusionOk="0" h="1335" w="10194">
                  <a:moveTo>
                    <a:pt x="1" y="1"/>
                  </a:moveTo>
                  <a:lnTo>
                    <a:pt x="1" y="1334"/>
                  </a:lnTo>
                  <a:lnTo>
                    <a:pt x="10193" y="1334"/>
                  </a:lnTo>
                  <a:lnTo>
                    <a:pt x="10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4768632" y="2873471"/>
              <a:ext cx="339384" cy="142725"/>
            </a:xfrm>
            <a:custGeom>
              <a:rect b="b" l="l" r="r" t="t"/>
              <a:pathLst>
                <a:path extrusionOk="0" h="4287" w="10194">
                  <a:moveTo>
                    <a:pt x="2287" y="1786"/>
                  </a:moveTo>
                  <a:lnTo>
                    <a:pt x="2287" y="2453"/>
                  </a:lnTo>
                  <a:lnTo>
                    <a:pt x="1596" y="2453"/>
                  </a:lnTo>
                  <a:lnTo>
                    <a:pt x="1596" y="1786"/>
                  </a:lnTo>
                  <a:close/>
                  <a:moveTo>
                    <a:pt x="3620" y="1786"/>
                  </a:moveTo>
                  <a:lnTo>
                    <a:pt x="3620" y="2453"/>
                  </a:lnTo>
                  <a:lnTo>
                    <a:pt x="2930" y="2453"/>
                  </a:lnTo>
                  <a:lnTo>
                    <a:pt x="2930" y="1786"/>
                  </a:lnTo>
                  <a:close/>
                  <a:moveTo>
                    <a:pt x="8621" y="1786"/>
                  </a:moveTo>
                  <a:lnTo>
                    <a:pt x="8621" y="2453"/>
                  </a:lnTo>
                  <a:lnTo>
                    <a:pt x="5764" y="2453"/>
                  </a:lnTo>
                  <a:lnTo>
                    <a:pt x="5764" y="1786"/>
                  </a:lnTo>
                  <a:close/>
                  <a:moveTo>
                    <a:pt x="1" y="0"/>
                  </a:moveTo>
                  <a:lnTo>
                    <a:pt x="1" y="4287"/>
                  </a:lnTo>
                  <a:lnTo>
                    <a:pt x="10193" y="4287"/>
                  </a:lnTo>
                  <a:lnTo>
                    <a:pt x="10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39"/>
          <p:cNvGrpSpPr/>
          <p:nvPr/>
        </p:nvGrpSpPr>
        <p:grpSpPr>
          <a:xfrm>
            <a:off x="4768632" y="3342030"/>
            <a:ext cx="384562" cy="386160"/>
            <a:chOff x="4768632" y="3342030"/>
            <a:chExt cx="384562" cy="386160"/>
          </a:xfrm>
        </p:grpSpPr>
        <p:sp>
          <p:nvSpPr>
            <p:cNvPr id="425" name="Google Shape;425;p39"/>
            <p:cNvSpPr/>
            <p:nvPr/>
          </p:nvSpPr>
          <p:spPr>
            <a:xfrm>
              <a:off x="4768632" y="3342030"/>
              <a:ext cx="384562" cy="163366"/>
            </a:xfrm>
            <a:custGeom>
              <a:rect b="b" l="l" r="r" t="t"/>
              <a:pathLst>
                <a:path extrusionOk="0" h="4907" w="11551">
                  <a:moveTo>
                    <a:pt x="7074" y="691"/>
                  </a:moveTo>
                  <a:lnTo>
                    <a:pt x="7074" y="1358"/>
                  </a:lnTo>
                  <a:lnTo>
                    <a:pt x="4478" y="1358"/>
                  </a:lnTo>
                  <a:lnTo>
                    <a:pt x="4478" y="691"/>
                  </a:lnTo>
                  <a:close/>
                  <a:moveTo>
                    <a:pt x="3811" y="0"/>
                  </a:moveTo>
                  <a:lnTo>
                    <a:pt x="3811" y="1358"/>
                  </a:lnTo>
                  <a:lnTo>
                    <a:pt x="1" y="1358"/>
                  </a:lnTo>
                  <a:lnTo>
                    <a:pt x="1" y="4906"/>
                  </a:lnTo>
                  <a:lnTo>
                    <a:pt x="3620" y="4906"/>
                  </a:lnTo>
                  <a:lnTo>
                    <a:pt x="3620" y="2644"/>
                  </a:lnTo>
                  <a:lnTo>
                    <a:pt x="7907" y="2644"/>
                  </a:lnTo>
                  <a:lnTo>
                    <a:pt x="7907" y="4906"/>
                  </a:lnTo>
                  <a:lnTo>
                    <a:pt x="11551" y="4906"/>
                  </a:lnTo>
                  <a:lnTo>
                    <a:pt x="11551" y="1358"/>
                  </a:lnTo>
                  <a:lnTo>
                    <a:pt x="7764" y="1358"/>
                  </a:lnTo>
                  <a:lnTo>
                    <a:pt x="77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9"/>
            <p:cNvSpPr/>
            <p:nvPr/>
          </p:nvSpPr>
          <p:spPr>
            <a:xfrm>
              <a:off x="4792437" y="3528335"/>
              <a:ext cx="339350" cy="131672"/>
            </a:xfrm>
            <a:custGeom>
              <a:rect b="b" l="l" r="r" t="t"/>
              <a:pathLst>
                <a:path extrusionOk="0" h="3955" w="10193">
                  <a:moveTo>
                    <a:pt x="0" y="1"/>
                  </a:moveTo>
                  <a:lnTo>
                    <a:pt x="0" y="3954"/>
                  </a:lnTo>
                  <a:lnTo>
                    <a:pt x="10193" y="3954"/>
                  </a:lnTo>
                  <a:lnTo>
                    <a:pt x="10193" y="1"/>
                  </a:lnTo>
                  <a:lnTo>
                    <a:pt x="7263" y="1"/>
                  </a:lnTo>
                  <a:lnTo>
                    <a:pt x="7263" y="1358"/>
                  </a:lnTo>
                  <a:lnTo>
                    <a:pt x="2929" y="1358"/>
                  </a:lnTo>
                  <a:lnTo>
                    <a:pt x="29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9"/>
            <p:cNvSpPr/>
            <p:nvPr/>
          </p:nvSpPr>
          <p:spPr>
            <a:xfrm>
              <a:off x="4790839" y="3682945"/>
              <a:ext cx="340149" cy="45245"/>
            </a:xfrm>
            <a:custGeom>
              <a:rect b="b" l="l" r="r" t="t"/>
              <a:pathLst>
                <a:path extrusionOk="0" h="1359" w="10217">
                  <a:moveTo>
                    <a:pt x="0" y="1"/>
                  </a:moveTo>
                  <a:lnTo>
                    <a:pt x="0" y="1358"/>
                  </a:lnTo>
                  <a:lnTo>
                    <a:pt x="10217" y="1358"/>
                  </a:lnTo>
                  <a:lnTo>
                    <a:pt x="102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9"/>
            <p:cNvSpPr/>
            <p:nvPr/>
          </p:nvSpPr>
          <p:spPr>
            <a:xfrm>
              <a:off x="4912156" y="3453027"/>
              <a:ext cx="98346" cy="98346"/>
            </a:xfrm>
            <a:custGeom>
              <a:rect b="b" l="l" r="r" t="t"/>
              <a:pathLst>
                <a:path extrusionOk="0" h="2954" w="2954">
                  <a:moveTo>
                    <a:pt x="1810" y="1120"/>
                  </a:moveTo>
                  <a:lnTo>
                    <a:pt x="1810" y="1810"/>
                  </a:lnTo>
                  <a:lnTo>
                    <a:pt x="1119" y="1810"/>
                  </a:lnTo>
                  <a:lnTo>
                    <a:pt x="1119" y="1120"/>
                  </a:lnTo>
                  <a:close/>
                  <a:moveTo>
                    <a:pt x="0" y="0"/>
                  </a:moveTo>
                  <a:lnTo>
                    <a:pt x="0" y="2953"/>
                  </a:lnTo>
                  <a:lnTo>
                    <a:pt x="2953" y="2953"/>
                  </a:lnTo>
                  <a:lnTo>
                    <a:pt x="2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39"/>
          <p:cNvGrpSpPr/>
          <p:nvPr/>
        </p:nvGrpSpPr>
        <p:grpSpPr>
          <a:xfrm>
            <a:off x="4848701" y="3965998"/>
            <a:ext cx="225224" cy="386126"/>
            <a:chOff x="4848701" y="3965998"/>
            <a:chExt cx="225224" cy="386126"/>
          </a:xfrm>
        </p:grpSpPr>
        <p:sp>
          <p:nvSpPr>
            <p:cNvPr id="430" name="Google Shape;430;p39"/>
            <p:cNvSpPr/>
            <p:nvPr/>
          </p:nvSpPr>
          <p:spPr>
            <a:xfrm>
              <a:off x="4882027" y="4238730"/>
              <a:ext cx="157007" cy="113394"/>
            </a:xfrm>
            <a:custGeom>
              <a:rect b="b" l="l" r="r" t="t"/>
              <a:pathLst>
                <a:path extrusionOk="0" h="3406" w="4716">
                  <a:moveTo>
                    <a:pt x="453" y="1"/>
                  </a:moveTo>
                  <a:lnTo>
                    <a:pt x="453" y="691"/>
                  </a:lnTo>
                  <a:lnTo>
                    <a:pt x="0" y="691"/>
                  </a:lnTo>
                  <a:lnTo>
                    <a:pt x="0" y="1382"/>
                  </a:lnTo>
                  <a:lnTo>
                    <a:pt x="453" y="1382"/>
                  </a:lnTo>
                  <a:lnTo>
                    <a:pt x="453" y="2049"/>
                  </a:lnTo>
                  <a:lnTo>
                    <a:pt x="1358" y="2049"/>
                  </a:lnTo>
                  <a:lnTo>
                    <a:pt x="1358" y="3406"/>
                  </a:lnTo>
                  <a:lnTo>
                    <a:pt x="3382" y="3406"/>
                  </a:lnTo>
                  <a:lnTo>
                    <a:pt x="3382" y="2049"/>
                  </a:lnTo>
                  <a:lnTo>
                    <a:pt x="4263" y="2049"/>
                  </a:lnTo>
                  <a:lnTo>
                    <a:pt x="4263" y="1382"/>
                  </a:lnTo>
                  <a:lnTo>
                    <a:pt x="4715" y="1382"/>
                  </a:lnTo>
                  <a:lnTo>
                    <a:pt x="4715" y="691"/>
                  </a:lnTo>
                  <a:lnTo>
                    <a:pt x="4263" y="691"/>
                  </a:lnTo>
                  <a:lnTo>
                    <a:pt x="426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
            <p:cNvSpPr/>
            <p:nvPr/>
          </p:nvSpPr>
          <p:spPr>
            <a:xfrm>
              <a:off x="4848701" y="3965998"/>
              <a:ext cx="225224" cy="249760"/>
            </a:xfrm>
            <a:custGeom>
              <a:rect b="b" l="l" r="r" t="t"/>
              <a:pathLst>
                <a:path extrusionOk="0" h="7502" w="6765">
                  <a:moveTo>
                    <a:pt x="1" y="0"/>
                  </a:moveTo>
                  <a:lnTo>
                    <a:pt x="1" y="6716"/>
                  </a:lnTo>
                  <a:lnTo>
                    <a:pt x="811" y="7502"/>
                  </a:lnTo>
                  <a:lnTo>
                    <a:pt x="3025" y="7502"/>
                  </a:lnTo>
                  <a:lnTo>
                    <a:pt x="3025" y="5478"/>
                  </a:lnTo>
                  <a:cubicBezTo>
                    <a:pt x="2525" y="5359"/>
                    <a:pt x="2168" y="4930"/>
                    <a:pt x="2168" y="4454"/>
                  </a:cubicBezTo>
                  <a:lnTo>
                    <a:pt x="2859" y="4454"/>
                  </a:lnTo>
                  <a:cubicBezTo>
                    <a:pt x="2859" y="4692"/>
                    <a:pt x="3097" y="4858"/>
                    <a:pt x="3359" y="4858"/>
                  </a:cubicBezTo>
                  <a:cubicBezTo>
                    <a:pt x="3668" y="4858"/>
                    <a:pt x="3859" y="4668"/>
                    <a:pt x="3859" y="4454"/>
                  </a:cubicBezTo>
                  <a:cubicBezTo>
                    <a:pt x="3859" y="4216"/>
                    <a:pt x="3621" y="4025"/>
                    <a:pt x="3359" y="4025"/>
                  </a:cubicBezTo>
                  <a:cubicBezTo>
                    <a:pt x="2716" y="4025"/>
                    <a:pt x="2168" y="3549"/>
                    <a:pt x="2168" y="2930"/>
                  </a:cubicBezTo>
                  <a:cubicBezTo>
                    <a:pt x="2168" y="2429"/>
                    <a:pt x="2525" y="2001"/>
                    <a:pt x="3025" y="1882"/>
                  </a:cubicBezTo>
                  <a:lnTo>
                    <a:pt x="3025" y="1501"/>
                  </a:lnTo>
                  <a:lnTo>
                    <a:pt x="3716" y="1501"/>
                  </a:lnTo>
                  <a:lnTo>
                    <a:pt x="3716" y="1882"/>
                  </a:lnTo>
                  <a:cubicBezTo>
                    <a:pt x="4216" y="2001"/>
                    <a:pt x="4573" y="2453"/>
                    <a:pt x="4573" y="2930"/>
                  </a:cubicBezTo>
                  <a:lnTo>
                    <a:pt x="3906" y="2930"/>
                  </a:lnTo>
                  <a:cubicBezTo>
                    <a:pt x="3906" y="2691"/>
                    <a:pt x="3668" y="2501"/>
                    <a:pt x="3383" y="2501"/>
                  </a:cubicBezTo>
                  <a:cubicBezTo>
                    <a:pt x="3097" y="2501"/>
                    <a:pt x="2882" y="2691"/>
                    <a:pt x="2882" y="2930"/>
                  </a:cubicBezTo>
                  <a:cubicBezTo>
                    <a:pt x="2882" y="3168"/>
                    <a:pt x="3121" y="3334"/>
                    <a:pt x="3383" y="3334"/>
                  </a:cubicBezTo>
                  <a:cubicBezTo>
                    <a:pt x="4049" y="3334"/>
                    <a:pt x="4573" y="3811"/>
                    <a:pt x="4573" y="4454"/>
                  </a:cubicBezTo>
                  <a:cubicBezTo>
                    <a:pt x="4573" y="4954"/>
                    <a:pt x="4216" y="5359"/>
                    <a:pt x="3716" y="5478"/>
                  </a:cubicBezTo>
                  <a:lnTo>
                    <a:pt x="3716" y="7502"/>
                  </a:lnTo>
                  <a:lnTo>
                    <a:pt x="5955" y="7502"/>
                  </a:lnTo>
                  <a:lnTo>
                    <a:pt x="6764" y="6716"/>
                  </a:lnTo>
                  <a:lnTo>
                    <a:pt x="67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39"/>
          <p:cNvGrpSpPr/>
          <p:nvPr/>
        </p:nvGrpSpPr>
        <p:grpSpPr>
          <a:xfrm>
            <a:off x="3957561" y="2094893"/>
            <a:ext cx="384562" cy="384562"/>
            <a:chOff x="3957561" y="2094893"/>
            <a:chExt cx="384562" cy="384562"/>
          </a:xfrm>
        </p:grpSpPr>
        <p:sp>
          <p:nvSpPr>
            <p:cNvPr id="433" name="Google Shape;433;p39"/>
            <p:cNvSpPr/>
            <p:nvPr/>
          </p:nvSpPr>
          <p:spPr>
            <a:xfrm>
              <a:off x="3985293" y="2209852"/>
              <a:ext cx="176850" cy="205381"/>
            </a:xfrm>
            <a:custGeom>
              <a:rect b="b" l="l" r="r" t="t"/>
              <a:pathLst>
                <a:path extrusionOk="0" h="6169" w="5312">
                  <a:moveTo>
                    <a:pt x="5312" y="1"/>
                  </a:moveTo>
                  <a:lnTo>
                    <a:pt x="4621" y="691"/>
                  </a:lnTo>
                  <a:lnTo>
                    <a:pt x="501" y="4835"/>
                  </a:lnTo>
                  <a:lnTo>
                    <a:pt x="1" y="5335"/>
                  </a:lnTo>
                  <a:cubicBezTo>
                    <a:pt x="191" y="5621"/>
                    <a:pt x="382" y="5907"/>
                    <a:pt x="620" y="6168"/>
                  </a:cubicBezTo>
                  <a:lnTo>
                    <a:pt x="1096" y="5692"/>
                  </a:lnTo>
                  <a:lnTo>
                    <a:pt x="4621" y="2191"/>
                  </a:lnTo>
                  <a:lnTo>
                    <a:pt x="5312" y="1501"/>
                  </a:lnTo>
                  <a:lnTo>
                    <a:pt x="531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9"/>
            <p:cNvSpPr/>
            <p:nvPr/>
          </p:nvSpPr>
          <p:spPr>
            <a:xfrm>
              <a:off x="3957561" y="2094893"/>
              <a:ext cx="202984" cy="204582"/>
            </a:xfrm>
            <a:custGeom>
              <a:rect b="b" l="l" r="r" t="t"/>
              <a:pathLst>
                <a:path extrusionOk="0" h="6145" w="6097">
                  <a:moveTo>
                    <a:pt x="5787" y="0"/>
                  </a:moveTo>
                  <a:cubicBezTo>
                    <a:pt x="4239" y="0"/>
                    <a:pt x="2763" y="596"/>
                    <a:pt x="1691" y="1691"/>
                  </a:cubicBezTo>
                  <a:cubicBezTo>
                    <a:pt x="596" y="2811"/>
                    <a:pt x="0" y="4263"/>
                    <a:pt x="0" y="5787"/>
                  </a:cubicBezTo>
                  <a:lnTo>
                    <a:pt x="0" y="6145"/>
                  </a:lnTo>
                  <a:lnTo>
                    <a:pt x="691" y="5454"/>
                  </a:lnTo>
                  <a:lnTo>
                    <a:pt x="5430" y="691"/>
                  </a:lnTo>
                  <a:lnTo>
                    <a:pt x="60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p:nvPr/>
          </p:nvSpPr>
          <p:spPr>
            <a:xfrm>
              <a:off x="3961522" y="2125822"/>
              <a:ext cx="200621" cy="241038"/>
            </a:xfrm>
            <a:custGeom>
              <a:rect b="b" l="l" r="r" t="t"/>
              <a:pathLst>
                <a:path extrusionOk="0" h="7240" w="6026">
                  <a:moveTo>
                    <a:pt x="6026" y="0"/>
                  </a:moveTo>
                  <a:lnTo>
                    <a:pt x="5335" y="691"/>
                  </a:lnTo>
                  <a:lnTo>
                    <a:pt x="596" y="5454"/>
                  </a:lnTo>
                  <a:lnTo>
                    <a:pt x="0" y="6049"/>
                  </a:lnTo>
                  <a:cubicBezTo>
                    <a:pt x="96" y="6454"/>
                    <a:pt x="215" y="6835"/>
                    <a:pt x="382" y="7240"/>
                  </a:cubicBezTo>
                  <a:lnTo>
                    <a:pt x="905" y="6692"/>
                  </a:lnTo>
                  <a:lnTo>
                    <a:pt x="5335" y="2263"/>
                  </a:lnTo>
                  <a:lnTo>
                    <a:pt x="6026" y="1572"/>
                  </a:lnTo>
                  <a:lnTo>
                    <a:pt x="60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9"/>
            <p:cNvSpPr/>
            <p:nvPr/>
          </p:nvSpPr>
          <p:spPr>
            <a:xfrm>
              <a:off x="4021782" y="2275671"/>
              <a:ext cx="320340" cy="203783"/>
            </a:xfrm>
            <a:custGeom>
              <a:rect b="b" l="l" r="r" t="t"/>
              <a:pathLst>
                <a:path extrusionOk="0" h="6121" w="9622">
                  <a:moveTo>
                    <a:pt x="4692" y="0"/>
                  </a:moveTo>
                  <a:lnTo>
                    <a:pt x="4001" y="691"/>
                  </a:lnTo>
                  <a:lnTo>
                    <a:pt x="477" y="4191"/>
                  </a:lnTo>
                  <a:lnTo>
                    <a:pt x="0" y="4668"/>
                  </a:lnTo>
                  <a:cubicBezTo>
                    <a:pt x="1072" y="5620"/>
                    <a:pt x="2429" y="6120"/>
                    <a:pt x="3835" y="6120"/>
                  </a:cubicBezTo>
                  <a:cubicBezTo>
                    <a:pt x="5382" y="6120"/>
                    <a:pt x="6859" y="5525"/>
                    <a:pt x="7931" y="4430"/>
                  </a:cubicBezTo>
                  <a:cubicBezTo>
                    <a:pt x="9026" y="3334"/>
                    <a:pt x="9621" y="1881"/>
                    <a:pt x="9621" y="357"/>
                  </a:cubicBezTo>
                  <a:lnTo>
                    <a:pt x="9621" y="24"/>
                  </a:lnTo>
                  <a:lnTo>
                    <a:pt x="4692" y="24"/>
                  </a:lnTo>
                  <a:lnTo>
                    <a:pt x="46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4191440" y="2120262"/>
              <a:ext cx="123715" cy="22239"/>
            </a:xfrm>
            <a:custGeom>
              <a:rect b="b" l="l" r="r" t="t"/>
              <a:pathLst>
                <a:path extrusionOk="0" h="668" w="3716">
                  <a:moveTo>
                    <a:pt x="1" y="1"/>
                  </a:moveTo>
                  <a:lnTo>
                    <a:pt x="1" y="667"/>
                  </a:lnTo>
                  <a:lnTo>
                    <a:pt x="3716" y="667"/>
                  </a:lnTo>
                  <a:lnTo>
                    <a:pt x="3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4191440" y="2172598"/>
              <a:ext cx="123715" cy="23005"/>
            </a:xfrm>
            <a:custGeom>
              <a:rect b="b" l="l" r="r" t="t"/>
              <a:pathLst>
                <a:path extrusionOk="0" h="691" w="3716">
                  <a:moveTo>
                    <a:pt x="1" y="0"/>
                  </a:moveTo>
                  <a:lnTo>
                    <a:pt x="1" y="691"/>
                  </a:lnTo>
                  <a:lnTo>
                    <a:pt x="3716" y="691"/>
                  </a:lnTo>
                  <a:lnTo>
                    <a:pt x="3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4191440" y="2224134"/>
              <a:ext cx="123715" cy="22239"/>
            </a:xfrm>
            <a:custGeom>
              <a:rect b="b" l="l" r="r" t="t"/>
              <a:pathLst>
                <a:path extrusionOk="0" h="668" w="3716">
                  <a:moveTo>
                    <a:pt x="1" y="0"/>
                  </a:moveTo>
                  <a:lnTo>
                    <a:pt x="1" y="667"/>
                  </a:lnTo>
                  <a:lnTo>
                    <a:pt x="3716" y="667"/>
                  </a:lnTo>
                  <a:lnTo>
                    <a:pt x="37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39"/>
          <p:cNvGrpSpPr/>
          <p:nvPr/>
        </p:nvGrpSpPr>
        <p:grpSpPr>
          <a:xfrm>
            <a:off x="3957561" y="2718861"/>
            <a:ext cx="385361" cy="384562"/>
            <a:chOff x="3957561" y="2718861"/>
            <a:chExt cx="385361" cy="384562"/>
          </a:xfrm>
        </p:grpSpPr>
        <p:sp>
          <p:nvSpPr>
            <p:cNvPr id="441" name="Google Shape;441;p39"/>
            <p:cNvSpPr/>
            <p:nvPr/>
          </p:nvSpPr>
          <p:spPr>
            <a:xfrm>
              <a:off x="3957561" y="2718861"/>
              <a:ext cx="385361" cy="45211"/>
            </a:xfrm>
            <a:custGeom>
              <a:rect b="b" l="l" r="r" t="t"/>
              <a:pathLst>
                <a:path extrusionOk="0" h="1358" w="11575">
                  <a:moveTo>
                    <a:pt x="0" y="0"/>
                  </a:moveTo>
                  <a:lnTo>
                    <a:pt x="0" y="1358"/>
                  </a:lnTo>
                  <a:lnTo>
                    <a:pt x="11574" y="1358"/>
                  </a:lnTo>
                  <a:lnTo>
                    <a:pt x="115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9"/>
            <p:cNvSpPr/>
            <p:nvPr/>
          </p:nvSpPr>
          <p:spPr>
            <a:xfrm>
              <a:off x="3957561" y="2786245"/>
              <a:ext cx="384562" cy="317178"/>
            </a:xfrm>
            <a:custGeom>
              <a:rect b="b" l="l" r="r" t="t"/>
              <a:pathLst>
                <a:path extrusionOk="0" h="9527" w="11551">
                  <a:moveTo>
                    <a:pt x="3454" y="786"/>
                  </a:moveTo>
                  <a:lnTo>
                    <a:pt x="3454" y="1477"/>
                  </a:lnTo>
                  <a:lnTo>
                    <a:pt x="1929" y="1477"/>
                  </a:lnTo>
                  <a:lnTo>
                    <a:pt x="1929" y="786"/>
                  </a:lnTo>
                  <a:close/>
                  <a:moveTo>
                    <a:pt x="9479" y="1001"/>
                  </a:moveTo>
                  <a:lnTo>
                    <a:pt x="9479" y="2787"/>
                  </a:lnTo>
                  <a:lnTo>
                    <a:pt x="8788" y="2787"/>
                  </a:lnTo>
                  <a:lnTo>
                    <a:pt x="8788" y="2168"/>
                  </a:lnTo>
                  <a:lnTo>
                    <a:pt x="6311" y="4644"/>
                  </a:lnTo>
                  <a:lnTo>
                    <a:pt x="4620" y="2930"/>
                  </a:lnTo>
                  <a:lnTo>
                    <a:pt x="2691" y="4883"/>
                  </a:lnTo>
                  <a:lnTo>
                    <a:pt x="2191" y="4382"/>
                  </a:lnTo>
                  <a:lnTo>
                    <a:pt x="4620" y="1977"/>
                  </a:lnTo>
                  <a:lnTo>
                    <a:pt x="6311" y="3668"/>
                  </a:lnTo>
                  <a:lnTo>
                    <a:pt x="8312" y="1691"/>
                  </a:lnTo>
                  <a:lnTo>
                    <a:pt x="7692" y="1691"/>
                  </a:lnTo>
                  <a:lnTo>
                    <a:pt x="7692" y="1001"/>
                  </a:lnTo>
                  <a:close/>
                  <a:moveTo>
                    <a:pt x="9645" y="4549"/>
                  </a:moveTo>
                  <a:lnTo>
                    <a:pt x="9645" y="5240"/>
                  </a:lnTo>
                  <a:lnTo>
                    <a:pt x="8121" y="5240"/>
                  </a:lnTo>
                  <a:lnTo>
                    <a:pt x="8121" y="4549"/>
                  </a:lnTo>
                  <a:close/>
                  <a:moveTo>
                    <a:pt x="453" y="1"/>
                  </a:moveTo>
                  <a:lnTo>
                    <a:pt x="453" y="5978"/>
                  </a:lnTo>
                  <a:lnTo>
                    <a:pt x="0" y="5978"/>
                  </a:lnTo>
                  <a:lnTo>
                    <a:pt x="0" y="6669"/>
                  </a:lnTo>
                  <a:lnTo>
                    <a:pt x="5454" y="6669"/>
                  </a:lnTo>
                  <a:lnTo>
                    <a:pt x="5454" y="7550"/>
                  </a:lnTo>
                  <a:cubicBezTo>
                    <a:pt x="5073" y="7693"/>
                    <a:pt x="4763" y="8050"/>
                    <a:pt x="4763" y="8502"/>
                  </a:cubicBezTo>
                  <a:cubicBezTo>
                    <a:pt x="4763" y="9074"/>
                    <a:pt x="5216" y="9526"/>
                    <a:pt x="5764" y="9526"/>
                  </a:cubicBezTo>
                  <a:cubicBezTo>
                    <a:pt x="6335" y="9526"/>
                    <a:pt x="6788" y="9074"/>
                    <a:pt x="6788" y="8502"/>
                  </a:cubicBezTo>
                  <a:cubicBezTo>
                    <a:pt x="6788" y="8050"/>
                    <a:pt x="6478" y="7669"/>
                    <a:pt x="6097" y="7550"/>
                  </a:cubicBezTo>
                  <a:lnTo>
                    <a:pt x="6097" y="6669"/>
                  </a:lnTo>
                  <a:lnTo>
                    <a:pt x="11550" y="6669"/>
                  </a:lnTo>
                  <a:lnTo>
                    <a:pt x="11550" y="5978"/>
                  </a:lnTo>
                  <a:lnTo>
                    <a:pt x="11098" y="5978"/>
                  </a:lnTo>
                  <a:lnTo>
                    <a:pt x="110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39"/>
          <p:cNvGrpSpPr/>
          <p:nvPr/>
        </p:nvGrpSpPr>
        <p:grpSpPr>
          <a:xfrm>
            <a:off x="4008298" y="3342030"/>
            <a:ext cx="283086" cy="385361"/>
            <a:chOff x="4008298" y="3342030"/>
            <a:chExt cx="283086" cy="385361"/>
          </a:xfrm>
        </p:grpSpPr>
        <p:sp>
          <p:nvSpPr>
            <p:cNvPr id="444" name="Google Shape;444;p39"/>
            <p:cNvSpPr/>
            <p:nvPr/>
          </p:nvSpPr>
          <p:spPr>
            <a:xfrm>
              <a:off x="4016222" y="3571948"/>
              <a:ext cx="268804" cy="107868"/>
            </a:xfrm>
            <a:custGeom>
              <a:rect b="b" l="l" r="r" t="t"/>
              <a:pathLst>
                <a:path extrusionOk="0" h="3240" w="8074">
                  <a:moveTo>
                    <a:pt x="1" y="1"/>
                  </a:moveTo>
                  <a:lnTo>
                    <a:pt x="1" y="2025"/>
                  </a:lnTo>
                  <a:lnTo>
                    <a:pt x="620" y="2025"/>
                  </a:lnTo>
                  <a:lnTo>
                    <a:pt x="810" y="3239"/>
                  </a:lnTo>
                  <a:lnTo>
                    <a:pt x="7264" y="3239"/>
                  </a:lnTo>
                  <a:lnTo>
                    <a:pt x="7431" y="2025"/>
                  </a:lnTo>
                  <a:lnTo>
                    <a:pt x="8074" y="2025"/>
                  </a:lnTo>
                  <a:lnTo>
                    <a:pt x="80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9"/>
            <p:cNvSpPr/>
            <p:nvPr/>
          </p:nvSpPr>
          <p:spPr>
            <a:xfrm>
              <a:off x="4069357" y="3342030"/>
              <a:ext cx="160170" cy="206946"/>
            </a:xfrm>
            <a:custGeom>
              <a:rect b="b" l="l" r="r" t="t"/>
              <a:pathLst>
                <a:path extrusionOk="0" h="6216" w="4811">
                  <a:moveTo>
                    <a:pt x="2072" y="0"/>
                  </a:moveTo>
                  <a:lnTo>
                    <a:pt x="2072" y="381"/>
                  </a:lnTo>
                  <a:cubicBezTo>
                    <a:pt x="1548" y="501"/>
                    <a:pt x="1191" y="929"/>
                    <a:pt x="1191" y="1429"/>
                  </a:cubicBezTo>
                  <a:cubicBezTo>
                    <a:pt x="1191" y="2025"/>
                    <a:pt x="1739" y="2525"/>
                    <a:pt x="2382" y="2525"/>
                  </a:cubicBezTo>
                  <a:cubicBezTo>
                    <a:pt x="2691" y="2525"/>
                    <a:pt x="2906" y="2715"/>
                    <a:pt x="2906" y="2953"/>
                  </a:cubicBezTo>
                  <a:cubicBezTo>
                    <a:pt x="2906" y="3192"/>
                    <a:pt x="2667" y="3358"/>
                    <a:pt x="2382" y="3358"/>
                  </a:cubicBezTo>
                  <a:cubicBezTo>
                    <a:pt x="2096" y="3358"/>
                    <a:pt x="1882" y="3168"/>
                    <a:pt x="1882" y="2953"/>
                  </a:cubicBezTo>
                  <a:lnTo>
                    <a:pt x="1191" y="2953"/>
                  </a:lnTo>
                  <a:cubicBezTo>
                    <a:pt x="1191" y="3454"/>
                    <a:pt x="1548" y="3858"/>
                    <a:pt x="2072" y="3977"/>
                  </a:cubicBezTo>
                  <a:lnTo>
                    <a:pt x="2072" y="4882"/>
                  </a:lnTo>
                  <a:cubicBezTo>
                    <a:pt x="1834" y="4620"/>
                    <a:pt x="1477" y="4454"/>
                    <a:pt x="1072" y="4454"/>
                  </a:cubicBezTo>
                  <a:lnTo>
                    <a:pt x="0" y="4454"/>
                  </a:lnTo>
                  <a:lnTo>
                    <a:pt x="0" y="5525"/>
                  </a:lnTo>
                  <a:cubicBezTo>
                    <a:pt x="0" y="5764"/>
                    <a:pt x="72" y="6002"/>
                    <a:pt x="191" y="6216"/>
                  </a:cubicBezTo>
                  <a:lnTo>
                    <a:pt x="4620" y="6216"/>
                  </a:lnTo>
                  <a:cubicBezTo>
                    <a:pt x="4739" y="6002"/>
                    <a:pt x="4811" y="5811"/>
                    <a:pt x="4811" y="5525"/>
                  </a:cubicBezTo>
                  <a:lnTo>
                    <a:pt x="4811" y="4454"/>
                  </a:lnTo>
                  <a:lnTo>
                    <a:pt x="3739" y="4454"/>
                  </a:lnTo>
                  <a:cubicBezTo>
                    <a:pt x="3334" y="4454"/>
                    <a:pt x="2977" y="4620"/>
                    <a:pt x="2739" y="4882"/>
                  </a:cubicBezTo>
                  <a:lnTo>
                    <a:pt x="2739" y="3977"/>
                  </a:lnTo>
                  <a:cubicBezTo>
                    <a:pt x="3263" y="3858"/>
                    <a:pt x="3596" y="3454"/>
                    <a:pt x="3596" y="2953"/>
                  </a:cubicBezTo>
                  <a:cubicBezTo>
                    <a:pt x="3596" y="2358"/>
                    <a:pt x="3072" y="1834"/>
                    <a:pt x="2406" y="1834"/>
                  </a:cubicBezTo>
                  <a:cubicBezTo>
                    <a:pt x="2120" y="1834"/>
                    <a:pt x="1905" y="1667"/>
                    <a:pt x="1905" y="1429"/>
                  </a:cubicBezTo>
                  <a:cubicBezTo>
                    <a:pt x="1905" y="1191"/>
                    <a:pt x="2144" y="1001"/>
                    <a:pt x="2406" y="1001"/>
                  </a:cubicBezTo>
                  <a:cubicBezTo>
                    <a:pt x="2715" y="1001"/>
                    <a:pt x="2929" y="1191"/>
                    <a:pt x="2929" y="1429"/>
                  </a:cubicBezTo>
                  <a:lnTo>
                    <a:pt x="3596" y="1429"/>
                  </a:lnTo>
                  <a:cubicBezTo>
                    <a:pt x="3596" y="929"/>
                    <a:pt x="3263" y="501"/>
                    <a:pt x="2739" y="381"/>
                  </a:cubicBez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p:nvPr/>
          </p:nvSpPr>
          <p:spPr>
            <a:xfrm>
              <a:off x="4045553" y="3701989"/>
              <a:ext cx="208578" cy="25402"/>
            </a:xfrm>
            <a:custGeom>
              <a:rect b="b" l="l" r="r" t="t"/>
              <a:pathLst>
                <a:path extrusionOk="0" h="763" w="6265">
                  <a:moveTo>
                    <a:pt x="1" y="0"/>
                  </a:moveTo>
                  <a:lnTo>
                    <a:pt x="120" y="762"/>
                  </a:lnTo>
                  <a:lnTo>
                    <a:pt x="6145" y="762"/>
                  </a:lnTo>
                  <a:lnTo>
                    <a:pt x="62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p:nvPr/>
          </p:nvSpPr>
          <p:spPr>
            <a:xfrm>
              <a:off x="4008298" y="3367399"/>
              <a:ext cx="67417" cy="34125"/>
            </a:xfrm>
            <a:custGeom>
              <a:rect b="b" l="l" r="r" t="t"/>
              <a:pathLst>
                <a:path extrusionOk="0" h="1025" w="2025">
                  <a:moveTo>
                    <a:pt x="120" y="1"/>
                  </a:moveTo>
                  <a:lnTo>
                    <a:pt x="1" y="667"/>
                  </a:lnTo>
                  <a:lnTo>
                    <a:pt x="1906" y="1025"/>
                  </a:lnTo>
                  <a:lnTo>
                    <a:pt x="2025" y="358"/>
                  </a:lnTo>
                  <a:lnTo>
                    <a:pt x="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9"/>
            <p:cNvSpPr/>
            <p:nvPr/>
          </p:nvSpPr>
          <p:spPr>
            <a:xfrm>
              <a:off x="4047151" y="3430022"/>
              <a:ext cx="32527" cy="30163"/>
            </a:xfrm>
            <a:custGeom>
              <a:rect b="b" l="l" r="r" t="t"/>
              <a:pathLst>
                <a:path extrusionOk="0" h="906" w="977">
                  <a:moveTo>
                    <a:pt x="739" y="1"/>
                  </a:moveTo>
                  <a:lnTo>
                    <a:pt x="0" y="263"/>
                  </a:lnTo>
                  <a:lnTo>
                    <a:pt x="239" y="906"/>
                  </a:lnTo>
                  <a:lnTo>
                    <a:pt x="977" y="620"/>
                  </a:lnTo>
                  <a:lnTo>
                    <a:pt x="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4223967" y="3367399"/>
              <a:ext cx="67417" cy="34125"/>
            </a:xfrm>
            <a:custGeom>
              <a:rect b="b" l="l" r="r" t="t"/>
              <a:pathLst>
                <a:path extrusionOk="0" h="1025" w="2025">
                  <a:moveTo>
                    <a:pt x="1905" y="1"/>
                  </a:moveTo>
                  <a:lnTo>
                    <a:pt x="0" y="358"/>
                  </a:lnTo>
                  <a:lnTo>
                    <a:pt x="119" y="1025"/>
                  </a:lnTo>
                  <a:lnTo>
                    <a:pt x="2024" y="667"/>
                  </a:lnTo>
                  <a:lnTo>
                    <a:pt x="19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4221570" y="3430821"/>
              <a:ext cx="32560" cy="30163"/>
            </a:xfrm>
            <a:custGeom>
              <a:rect b="b" l="l" r="r" t="t"/>
              <a:pathLst>
                <a:path extrusionOk="0" h="906" w="978">
                  <a:moveTo>
                    <a:pt x="239" y="1"/>
                  </a:moveTo>
                  <a:lnTo>
                    <a:pt x="1" y="644"/>
                  </a:lnTo>
                  <a:lnTo>
                    <a:pt x="739" y="906"/>
                  </a:lnTo>
                  <a:lnTo>
                    <a:pt x="977" y="263"/>
                  </a:lnTo>
                  <a:lnTo>
                    <a:pt x="2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 name="Google Shape;451;p39"/>
          <p:cNvGrpSpPr/>
          <p:nvPr/>
        </p:nvGrpSpPr>
        <p:grpSpPr>
          <a:xfrm>
            <a:off x="3984528" y="3965998"/>
            <a:ext cx="330628" cy="386126"/>
            <a:chOff x="3984528" y="3965998"/>
            <a:chExt cx="330628" cy="386126"/>
          </a:xfrm>
        </p:grpSpPr>
        <p:sp>
          <p:nvSpPr>
            <p:cNvPr id="452" name="Google Shape;452;p39"/>
            <p:cNvSpPr/>
            <p:nvPr/>
          </p:nvSpPr>
          <p:spPr>
            <a:xfrm>
              <a:off x="4104247" y="4122173"/>
              <a:ext cx="93585" cy="124514"/>
            </a:xfrm>
            <a:custGeom>
              <a:rect b="b" l="l" r="r" t="t"/>
              <a:pathLst>
                <a:path extrusionOk="0" h="3740" w="2811">
                  <a:moveTo>
                    <a:pt x="1405" y="1"/>
                  </a:moveTo>
                  <a:cubicBezTo>
                    <a:pt x="834" y="525"/>
                    <a:pt x="0" y="1573"/>
                    <a:pt x="0" y="2382"/>
                  </a:cubicBezTo>
                  <a:cubicBezTo>
                    <a:pt x="0" y="3144"/>
                    <a:pt x="619" y="3740"/>
                    <a:pt x="1405" y="3740"/>
                  </a:cubicBezTo>
                  <a:cubicBezTo>
                    <a:pt x="2167" y="3740"/>
                    <a:pt x="2810" y="3120"/>
                    <a:pt x="2810" y="2382"/>
                  </a:cubicBezTo>
                  <a:cubicBezTo>
                    <a:pt x="2810" y="1573"/>
                    <a:pt x="1929" y="525"/>
                    <a:pt x="14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4194603" y="4140417"/>
              <a:ext cx="98346" cy="83298"/>
            </a:xfrm>
            <a:custGeom>
              <a:rect b="b" l="l" r="r" t="t"/>
              <a:pathLst>
                <a:path extrusionOk="0" h="2502" w="2954">
                  <a:moveTo>
                    <a:pt x="1" y="1"/>
                  </a:moveTo>
                  <a:cubicBezTo>
                    <a:pt x="477" y="667"/>
                    <a:pt x="715" y="1286"/>
                    <a:pt x="715" y="1834"/>
                  </a:cubicBezTo>
                  <a:cubicBezTo>
                    <a:pt x="715" y="2072"/>
                    <a:pt x="692" y="2311"/>
                    <a:pt x="596" y="2501"/>
                  </a:cubicBezTo>
                  <a:lnTo>
                    <a:pt x="2954" y="2501"/>
                  </a:lnTo>
                  <a:lnTo>
                    <a:pt x="2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4007499" y="4140417"/>
              <a:ext cx="97547" cy="83298"/>
            </a:xfrm>
            <a:custGeom>
              <a:rect b="b" l="l" r="r" t="t"/>
              <a:pathLst>
                <a:path extrusionOk="0" h="2502" w="2930">
                  <a:moveTo>
                    <a:pt x="1" y="1"/>
                  </a:moveTo>
                  <a:lnTo>
                    <a:pt x="1" y="2501"/>
                  </a:lnTo>
                  <a:lnTo>
                    <a:pt x="2335" y="2501"/>
                  </a:lnTo>
                  <a:cubicBezTo>
                    <a:pt x="2263" y="2311"/>
                    <a:pt x="2215" y="2072"/>
                    <a:pt x="2215" y="1834"/>
                  </a:cubicBezTo>
                  <a:cubicBezTo>
                    <a:pt x="2215" y="1286"/>
                    <a:pt x="2454" y="691"/>
                    <a:pt x="29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3984528" y="4246654"/>
              <a:ext cx="329829" cy="105471"/>
            </a:xfrm>
            <a:custGeom>
              <a:rect b="b" l="l" r="r" t="t"/>
              <a:pathLst>
                <a:path extrusionOk="0" h="3168" w="9907">
                  <a:moveTo>
                    <a:pt x="691" y="1"/>
                  </a:moveTo>
                  <a:lnTo>
                    <a:pt x="691" y="2477"/>
                  </a:lnTo>
                  <a:lnTo>
                    <a:pt x="0" y="2477"/>
                  </a:lnTo>
                  <a:lnTo>
                    <a:pt x="0" y="3168"/>
                  </a:lnTo>
                  <a:lnTo>
                    <a:pt x="9907" y="3168"/>
                  </a:lnTo>
                  <a:lnTo>
                    <a:pt x="9907" y="2477"/>
                  </a:lnTo>
                  <a:lnTo>
                    <a:pt x="9216" y="2477"/>
                  </a:lnTo>
                  <a:lnTo>
                    <a:pt x="9216" y="1"/>
                  </a:lnTo>
                  <a:lnTo>
                    <a:pt x="6525" y="1"/>
                  </a:lnTo>
                  <a:cubicBezTo>
                    <a:pt x="6120" y="429"/>
                    <a:pt x="5596" y="691"/>
                    <a:pt x="4977" y="691"/>
                  </a:cubicBezTo>
                  <a:cubicBezTo>
                    <a:pt x="4334" y="691"/>
                    <a:pt x="3810" y="429"/>
                    <a:pt x="3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3985293" y="4011975"/>
              <a:ext cx="329862" cy="104705"/>
            </a:xfrm>
            <a:custGeom>
              <a:rect b="b" l="l" r="r" t="t"/>
              <a:pathLst>
                <a:path extrusionOk="0" h="3145" w="9908">
                  <a:moveTo>
                    <a:pt x="1" y="1"/>
                  </a:moveTo>
                  <a:lnTo>
                    <a:pt x="1" y="691"/>
                  </a:lnTo>
                  <a:lnTo>
                    <a:pt x="692" y="691"/>
                  </a:lnTo>
                  <a:lnTo>
                    <a:pt x="692" y="3144"/>
                  </a:lnTo>
                  <a:lnTo>
                    <a:pt x="4168" y="3144"/>
                  </a:lnTo>
                  <a:cubicBezTo>
                    <a:pt x="4502" y="2787"/>
                    <a:pt x="4740" y="2549"/>
                    <a:pt x="4764" y="2549"/>
                  </a:cubicBezTo>
                  <a:lnTo>
                    <a:pt x="5002" y="2358"/>
                  </a:lnTo>
                  <a:lnTo>
                    <a:pt x="5240" y="2549"/>
                  </a:lnTo>
                  <a:cubicBezTo>
                    <a:pt x="5240" y="2549"/>
                    <a:pt x="5502" y="2787"/>
                    <a:pt x="5835" y="3144"/>
                  </a:cubicBezTo>
                  <a:lnTo>
                    <a:pt x="9312" y="3144"/>
                  </a:lnTo>
                  <a:lnTo>
                    <a:pt x="9312" y="691"/>
                  </a:lnTo>
                  <a:lnTo>
                    <a:pt x="9908" y="691"/>
                  </a:lnTo>
                  <a:lnTo>
                    <a:pt x="99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4292916" y="4117412"/>
              <a:ext cx="22239" cy="23038"/>
            </a:xfrm>
            <a:custGeom>
              <a:rect b="b" l="l" r="r" t="t"/>
              <a:pathLst>
                <a:path extrusionOk="0" h="692" w="668">
                  <a:moveTo>
                    <a:pt x="1" y="1"/>
                  </a:moveTo>
                  <a:lnTo>
                    <a:pt x="1" y="692"/>
                  </a:lnTo>
                  <a:lnTo>
                    <a:pt x="668" y="692"/>
                  </a:lnTo>
                  <a:lnTo>
                    <a:pt x="6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3985293" y="4117412"/>
              <a:ext cx="23038" cy="23038"/>
            </a:xfrm>
            <a:custGeom>
              <a:rect b="b" l="l" r="r" t="t"/>
              <a:pathLst>
                <a:path extrusionOk="0" h="692" w="692">
                  <a:moveTo>
                    <a:pt x="1" y="1"/>
                  </a:moveTo>
                  <a:lnTo>
                    <a:pt x="1" y="692"/>
                  </a:lnTo>
                  <a:lnTo>
                    <a:pt x="692" y="692"/>
                  </a:lnTo>
                  <a:lnTo>
                    <a:pt x="6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4292916" y="4223682"/>
              <a:ext cx="22239" cy="23005"/>
            </a:xfrm>
            <a:custGeom>
              <a:rect b="b" l="l" r="r" t="t"/>
              <a:pathLst>
                <a:path extrusionOk="0" h="691" w="668">
                  <a:moveTo>
                    <a:pt x="1" y="0"/>
                  </a:moveTo>
                  <a:lnTo>
                    <a:pt x="1" y="691"/>
                  </a:lnTo>
                  <a:lnTo>
                    <a:pt x="668" y="691"/>
                  </a:lnTo>
                  <a:lnTo>
                    <a:pt x="6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3985293" y="4223682"/>
              <a:ext cx="23038" cy="23005"/>
            </a:xfrm>
            <a:custGeom>
              <a:rect b="b" l="l" r="r" t="t"/>
              <a:pathLst>
                <a:path extrusionOk="0" h="691" w="692">
                  <a:moveTo>
                    <a:pt x="1" y="0"/>
                  </a:moveTo>
                  <a:lnTo>
                    <a:pt x="1" y="691"/>
                  </a:lnTo>
                  <a:lnTo>
                    <a:pt x="692" y="691"/>
                  </a:lnTo>
                  <a:lnTo>
                    <a:pt x="6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4028906" y="3965998"/>
              <a:ext cx="131639" cy="23804"/>
            </a:xfrm>
            <a:custGeom>
              <a:rect b="b" l="l" r="r" t="t"/>
              <a:pathLst>
                <a:path extrusionOk="0" h="715" w="3954">
                  <a:moveTo>
                    <a:pt x="1" y="0"/>
                  </a:moveTo>
                  <a:lnTo>
                    <a:pt x="1" y="715"/>
                  </a:lnTo>
                  <a:lnTo>
                    <a:pt x="3954" y="715"/>
                  </a:lnTo>
                  <a:lnTo>
                    <a:pt x="39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39"/>
          <p:cNvGrpSpPr/>
          <p:nvPr/>
        </p:nvGrpSpPr>
        <p:grpSpPr>
          <a:xfrm>
            <a:off x="3145690" y="2094094"/>
            <a:ext cx="386160" cy="385361"/>
            <a:chOff x="3145690" y="2094094"/>
            <a:chExt cx="386160" cy="385361"/>
          </a:xfrm>
        </p:grpSpPr>
        <p:sp>
          <p:nvSpPr>
            <p:cNvPr id="463" name="Google Shape;463;p39"/>
            <p:cNvSpPr/>
            <p:nvPr/>
          </p:nvSpPr>
          <p:spPr>
            <a:xfrm>
              <a:off x="3145690" y="2241580"/>
              <a:ext cx="69015" cy="237875"/>
            </a:xfrm>
            <a:custGeom>
              <a:rect b="b" l="l" r="r" t="t"/>
              <a:pathLst>
                <a:path extrusionOk="0" h="7145" w="2073">
                  <a:moveTo>
                    <a:pt x="1382" y="1429"/>
                  </a:moveTo>
                  <a:lnTo>
                    <a:pt x="1382" y="3191"/>
                  </a:lnTo>
                  <a:lnTo>
                    <a:pt x="691" y="3191"/>
                  </a:lnTo>
                  <a:lnTo>
                    <a:pt x="691" y="1429"/>
                  </a:lnTo>
                  <a:close/>
                  <a:moveTo>
                    <a:pt x="1382" y="4406"/>
                  </a:moveTo>
                  <a:lnTo>
                    <a:pt x="1382" y="6454"/>
                  </a:lnTo>
                  <a:lnTo>
                    <a:pt x="691" y="6454"/>
                  </a:lnTo>
                  <a:lnTo>
                    <a:pt x="691" y="4406"/>
                  </a:lnTo>
                  <a:close/>
                  <a:moveTo>
                    <a:pt x="2072" y="0"/>
                  </a:moveTo>
                  <a:lnTo>
                    <a:pt x="0" y="524"/>
                  </a:lnTo>
                  <a:lnTo>
                    <a:pt x="0" y="7144"/>
                  </a:lnTo>
                  <a:lnTo>
                    <a:pt x="2072" y="7144"/>
                  </a:lnTo>
                  <a:lnTo>
                    <a:pt x="207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p:nvPr/>
          </p:nvSpPr>
          <p:spPr>
            <a:xfrm>
              <a:off x="3462834" y="2162277"/>
              <a:ext cx="69015" cy="317178"/>
            </a:xfrm>
            <a:custGeom>
              <a:rect b="b" l="l" r="r" t="t"/>
              <a:pathLst>
                <a:path extrusionOk="0" h="9527" w="2073">
                  <a:moveTo>
                    <a:pt x="1381" y="1858"/>
                  </a:moveTo>
                  <a:lnTo>
                    <a:pt x="1381" y="3620"/>
                  </a:lnTo>
                  <a:lnTo>
                    <a:pt x="691" y="3620"/>
                  </a:lnTo>
                  <a:lnTo>
                    <a:pt x="691" y="1858"/>
                  </a:lnTo>
                  <a:close/>
                  <a:moveTo>
                    <a:pt x="1381" y="4740"/>
                  </a:moveTo>
                  <a:lnTo>
                    <a:pt x="1381" y="5669"/>
                  </a:lnTo>
                  <a:lnTo>
                    <a:pt x="691" y="5669"/>
                  </a:lnTo>
                  <a:lnTo>
                    <a:pt x="691" y="4740"/>
                  </a:lnTo>
                  <a:close/>
                  <a:moveTo>
                    <a:pt x="1381" y="6788"/>
                  </a:moveTo>
                  <a:lnTo>
                    <a:pt x="1381" y="8860"/>
                  </a:lnTo>
                  <a:lnTo>
                    <a:pt x="691" y="8860"/>
                  </a:lnTo>
                  <a:lnTo>
                    <a:pt x="691" y="6788"/>
                  </a:lnTo>
                  <a:close/>
                  <a:moveTo>
                    <a:pt x="2072" y="1"/>
                  </a:moveTo>
                  <a:lnTo>
                    <a:pt x="0" y="525"/>
                  </a:lnTo>
                  <a:lnTo>
                    <a:pt x="0" y="9526"/>
                  </a:lnTo>
                  <a:lnTo>
                    <a:pt x="2072" y="9526"/>
                  </a:lnTo>
                  <a:lnTo>
                    <a:pt x="20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3305827" y="2411238"/>
              <a:ext cx="21440" cy="68216"/>
            </a:xfrm>
            <a:custGeom>
              <a:rect b="b" l="l" r="r" t="t"/>
              <a:pathLst>
                <a:path extrusionOk="0" h="2049" w="644">
                  <a:moveTo>
                    <a:pt x="1" y="0"/>
                  </a:moveTo>
                  <a:lnTo>
                    <a:pt x="1" y="2048"/>
                  </a:lnTo>
                  <a:lnTo>
                    <a:pt x="644" y="2048"/>
                  </a:lnTo>
                  <a:lnTo>
                    <a:pt x="6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p:nvPr/>
          </p:nvSpPr>
          <p:spPr>
            <a:xfrm>
              <a:off x="3236878" y="2094094"/>
              <a:ext cx="203783" cy="385361"/>
            </a:xfrm>
            <a:custGeom>
              <a:rect b="b" l="l" r="r" t="t"/>
              <a:pathLst>
                <a:path extrusionOk="0" h="11575" w="6121">
                  <a:moveTo>
                    <a:pt x="2072" y="3049"/>
                  </a:moveTo>
                  <a:lnTo>
                    <a:pt x="2072" y="3954"/>
                  </a:lnTo>
                  <a:lnTo>
                    <a:pt x="1381" y="3954"/>
                  </a:lnTo>
                  <a:lnTo>
                    <a:pt x="1381" y="3049"/>
                  </a:lnTo>
                  <a:close/>
                  <a:moveTo>
                    <a:pt x="3406" y="2596"/>
                  </a:moveTo>
                  <a:lnTo>
                    <a:pt x="3406" y="3954"/>
                  </a:lnTo>
                  <a:lnTo>
                    <a:pt x="2715" y="3954"/>
                  </a:lnTo>
                  <a:lnTo>
                    <a:pt x="2715" y="2596"/>
                  </a:lnTo>
                  <a:close/>
                  <a:moveTo>
                    <a:pt x="4763" y="2120"/>
                  </a:moveTo>
                  <a:lnTo>
                    <a:pt x="4763" y="3954"/>
                  </a:lnTo>
                  <a:lnTo>
                    <a:pt x="4096" y="3954"/>
                  </a:lnTo>
                  <a:lnTo>
                    <a:pt x="4096" y="2120"/>
                  </a:lnTo>
                  <a:close/>
                  <a:moveTo>
                    <a:pt x="2072" y="5097"/>
                  </a:moveTo>
                  <a:lnTo>
                    <a:pt x="2072" y="6026"/>
                  </a:lnTo>
                  <a:lnTo>
                    <a:pt x="1381" y="6026"/>
                  </a:lnTo>
                  <a:lnTo>
                    <a:pt x="1381" y="5097"/>
                  </a:lnTo>
                  <a:close/>
                  <a:moveTo>
                    <a:pt x="3406" y="5097"/>
                  </a:moveTo>
                  <a:lnTo>
                    <a:pt x="3406" y="6026"/>
                  </a:lnTo>
                  <a:lnTo>
                    <a:pt x="2715" y="6026"/>
                  </a:lnTo>
                  <a:lnTo>
                    <a:pt x="2715" y="5097"/>
                  </a:lnTo>
                  <a:close/>
                  <a:moveTo>
                    <a:pt x="4763" y="5097"/>
                  </a:moveTo>
                  <a:lnTo>
                    <a:pt x="4763" y="6026"/>
                  </a:lnTo>
                  <a:lnTo>
                    <a:pt x="4096" y="6026"/>
                  </a:lnTo>
                  <a:lnTo>
                    <a:pt x="4096" y="5097"/>
                  </a:lnTo>
                  <a:close/>
                  <a:moveTo>
                    <a:pt x="2072" y="7121"/>
                  </a:moveTo>
                  <a:lnTo>
                    <a:pt x="2072" y="8050"/>
                  </a:lnTo>
                  <a:lnTo>
                    <a:pt x="1381" y="8050"/>
                  </a:lnTo>
                  <a:lnTo>
                    <a:pt x="1381" y="7121"/>
                  </a:lnTo>
                  <a:close/>
                  <a:moveTo>
                    <a:pt x="4763" y="7121"/>
                  </a:moveTo>
                  <a:lnTo>
                    <a:pt x="4763" y="8050"/>
                  </a:lnTo>
                  <a:lnTo>
                    <a:pt x="4096" y="8050"/>
                  </a:lnTo>
                  <a:lnTo>
                    <a:pt x="4096" y="7121"/>
                  </a:lnTo>
                  <a:close/>
                  <a:moveTo>
                    <a:pt x="3406" y="7145"/>
                  </a:moveTo>
                  <a:lnTo>
                    <a:pt x="3406" y="8074"/>
                  </a:lnTo>
                  <a:lnTo>
                    <a:pt x="2715" y="8074"/>
                  </a:lnTo>
                  <a:lnTo>
                    <a:pt x="2715" y="7145"/>
                  </a:lnTo>
                  <a:close/>
                  <a:moveTo>
                    <a:pt x="6120" y="1"/>
                  </a:moveTo>
                  <a:lnTo>
                    <a:pt x="0" y="2049"/>
                  </a:lnTo>
                  <a:lnTo>
                    <a:pt x="0" y="11574"/>
                  </a:lnTo>
                  <a:lnTo>
                    <a:pt x="1381" y="11574"/>
                  </a:lnTo>
                  <a:lnTo>
                    <a:pt x="1381" y="8836"/>
                  </a:lnTo>
                  <a:lnTo>
                    <a:pt x="4739" y="8836"/>
                  </a:lnTo>
                  <a:lnTo>
                    <a:pt x="4739" y="11574"/>
                  </a:lnTo>
                  <a:lnTo>
                    <a:pt x="6120" y="11574"/>
                  </a:lnTo>
                  <a:lnTo>
                    <a:pt x="61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p:nvPr/>
          </p:nvSpPr>
          <p:spPr>
            <a:xfrm>
              <a:off x="3350239" y="2411238"/>
              <a:ext cx="21440" cy="68216"/>
            </a:xfrm>
            <a:custGeom>
              <a:rect b="b" l="l" r="r" t="t"/>
              <a:pathLst>
                <a:path extrusionOk="0" h="2049" w="644">
                  <a:moveTo>
                    <a:pt x="1" y="0"/>
                  </a:moveTo>
                  <a:lnTo>
                    <a:pt x="1" y="2048"/>
                  </a:lnTo>
                  <a:lnTo>
                    <a:pt x="643" y="2048"/>
                  </a:lnTo>
                  <a:lnTo>
                    <a:pt x="6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39"/>
          <p:cNvGrpSpPr/>
          <p:nvPr/>
        </p:nvGrpSpPr>
        <p:grpSpPr>
          <a:xfrm>
            <a:off x="2400404" y="2094094"/>
            <a:ext cx="255353" cy="385361"/>
            <a:chOff x="2400404" y="2094094"/>
            <a:chExt cx="255353" cy="385361"/>
          </a:xfrm>
        </p:grpSpPr>
        <p:sp>
          <p:nvSpPr>
            <p:cNvPr id="469" name="Google Shape;469;p39"/>
            <p:cNvSpPr/>
            <p:nvPr/>
          </p:nvSpPr>
          <p:spPr>
            <a:xfrm>
              <a:off x="2431333" y="2094094"/>
              <a:ext cx="191898" cy="45245"/>
            </a:xfrm>
            <a:custGeom>
              <a:rect b="b" l="l" r="r" t="t"/>
              <a:pathLst>
                <a:path extrusionOk="0" h="1359" w="5764">
                  <a:moveTo>
                    <a:pt x="1" y="1"/>
                  </a:moveTo>
                  <a:lnTo>
                    <a:pt x="1" y="1358"/>
                  </a:lnTo>
                  <a:lnTo>
                    <a:pt x="5764" y="1358"/>
                  </a:lnTo>
                  <a:lnTo>
                    <a:pt x="5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a:off x="2416284" y="2094094"/>
              <a:ext cx="218832" cy="23038"/>
            </a:xfrm>
            <a:custGeom>
              <a:rect b="b" l="l" r="r" t="t"/>
              <a:pathLst>
                <a:path extrusionOk="0" h="692" w="6573">
                  <a:moveTo>
                    <a:pt x="0" y="1"/>
                  </a:moveTo>
                  <a:lnTo>
                    <a:pt x="0" y="691"/>
                  </a:lnTo>
                  <a:lnTo>
                    <a:pt x="6573" y="691"/>
                  </a:lnTo>
                  <a:lnTo>
                    <a:pt x="65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2400404" y="2216211"/>
              <a:ext cx="255353" cy="187936"/>
            </a:xfrm>
            <a:custGeom>
              <a:rect b="b" l="l" r="r" t="t"/>
              <a:pathLst>
                <a:path extrusionOk="0" h="5645" w="7670">
                  <a:moveTo>
                    <a:pt x="4168" y="762"/>
                  </a:moveTo>
                  <a:lnTo>
                    <a:pt x="4168" y="1096"/>
                  </a:lnTo>
                  <a:cubicBezTo>
                    <a:pt x="4645" y="1215"/>
                    <a:pt x="4978" y="1643"/>
                    <a:pt x="4978" y="2120"/>
                  </a:cubicBezTo>
                  <a:lnTo>
                    <a:pt x="4287" y="2120"/>
                  </a:lnTo>
                  <a:cubicBezTo>
                    <a:pt x="4287" y="1905"/>
                    <a:pt x="4097" y="1762"/>
                    <a:pt x="3811" y="1762"/>
                  </a:cubicBezTo>
                  <a:cubicBezTo>
                    <a:pt x="3549" y="1762"/>
                    <a:pt x="3335" y="1929"/>
                    <a:pt x="3335" y="2120"/>
                  </a:cubicBezTo>
                  <a:cubicBezTo>
                    <a:pt x="3382" y="2286"/>
                    <a:pt x="3573" y="2477"/>
                    <a:pt x="3811" y="2477"/>
                  </a:cubicBezTo>
                  <a:cubicBezTo>
                    <a:pt x="4454" y="2477"/>
                    <a:pt x="4978" y="2953"/>
                    <a:pt x="4978" y="3501"/>
                  </a:cubicBezTo>
                  <a:cubicBezTo>
                    <a:pt x="4978" y="3977"/>
                    <a:pt x="4645" y="4382"/>
                    <a:pt x="4168" y="4525"/>
                  </a:cubicBezTo>
                  <a:lnTo>
                    <a:pt x="4168" y="4858"/>
                  </a:lnTo>
                  <a:lnTo>
                    <a:pt x="3501" y="4858"/>
                  </a:lnTo>
                  <a:lnTo>
                    <a:pt x="3501" y="4525"/>
                  </a:lnTo>
                  <a:cubicBezTo>
                    <a:pt x="3001" y="4406"/>
                    <a:pt x="2692" y="3977"/>
                    <a:pt x="2692" y="3501"/>
                  </a:cubicBezTo>
                  <a:lnTo>
                    <a:pt x="3382" y="3501"/>
                  </a:lnTo>
                  <a:cubicBezTo>
                    <a:pt x="3382" y="3715"/>
                    <a:pt x="3573" y="3858"/>
                    <a:pt x="3859" y="3858"/>
                  </a:cubicBezTo>
                  <a:cubicBezTo>
                    <a:pt x="4121" y="3858"/>
                    <a:pt x="4335" y="3691"/>
                    <a:pt x="4335" y="3501"/>
                  </a:cubicBezTo>
                  <a:cubicBezTo>
                    <a:pt x="4335" y="3310"/>
                    <a:pt x="4121" y="3144"/>
                    <a:pt x="3859" y="3144"/>
                  </a:cubicBezTo>
                  <a:cubicBezTo>
                    <a:pt x="3216" y="3144"/>
                    <a:pt x="2692" y="2667"/>
                    <a:pt x="2692" y="2120"/>
                  </a:cubicBezTo>
                  <a:cubicBezTo>
                    <a:pt x="2692" y="1643"/>
                    <a:pt x="3025" y="1238"/>
                    <a:pt x="3501" y="1096"/>
                  </a:cubicBezTo>
                  <a:lnTo>
                    <a:pt x="3501" y="762"/>
                  </a:lnTo>
                  <a:close/>
                  <a:moveTo>
                    <a:pt x="1" y="0"/>
                  </a:moveTo>
                  <a:lnTo>
                    <a:pt x="1" y="5644"/>
                  </a:lnTo>
                  <a:lnTo>
                    <a:pt x="7669" y="5644"/>
                  </a:lnTo>
                  <a:lnTo>
                    <a:pt x="76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2400404" y="2426287"/>
              <a:ext cx="255353" cy="53168"/>
            </a:xfrm>
            <a:custGeom>
              <a:rect b="b" l="l" r="r" t="t"/>
              <a:pathLst>
                <a:path extrusionOk="0" h="1597" w="7670">
                  <a:moveTo>
                    <a:pt x="1" y="1"/>
                  </a:moveTo>
                  <a:lnTo>
                    <a:pt x="1" y="477"/>
                  </a:lnTo>
                  <a:lnTo>
                    <a:pt x="1144" y="1596"/>
                  </a:lnTo>
                  <a:lnTo>
                    <a:pt x="6526" y="1596"/>
                  </a:lnTo>
                  <a:lnTo>
                    <a:pt x="7669" y="477"/>
                  </a:lnTo>
                  <a:lnTo>
                    <a:pt x="76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p:nvPr/>
          </p:nvSpPr>
          <p:spPr>
            <a:xfrm>
              <a:off x="2401203" y="2162277"/>
              <a:ext cx="254554" cy="30962"/>
            </a:xfrm>
            <a:custGeom>
              <a:rect b="b" l="l" r="r" t="t"/>
              <a:pathLst>
                <a:path extrusionOk="0" h="930" w="7646">
                  <a:moveTo>
                    <a:pt x="453" y="1"/>
                  </a:moveTo>
                  <a:lnTo>
                    <a:pt x="1" y="453"/>
                  </a:lnTo>
                  <a:lnTo>
                    <a:pt x="1" y="929"/>
                  </a:lnTo>
                  <a:lnTo>
                    <a:pt x="7645" y="929"/>
                  </a:lnTo>
                  <a:lnTo>
                    <a:pt x="7645" y="453"/>
                  </a:lnTo>
                  <a:lnTo>
                    <a:pt x="7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39"/>
          <p:cNvGrpSpPr/>
          <p:nvPr/>
        </p:nvGrpSpPr>
        <p:grpSpPr>
          <a:xfrm>
            <a:off x="3145690" y="2718861"/>
            <a:ext cx="386160" cy="385361"/>
            <a:chOff x="3145690" y="2718861"/>
            <a:chExt cx="386160" cy="385361"/>
          </a:xfrm>
        </p:grpSpPr>
        <p:sp>
          <p:nvSpPr>
            <p:cNvPr id="475" name="Google Shape;475;p39"/>
            <p:cNvSpPr/>
            <p:nvPr/>
          </p:nvSpPr>
          <p:spPr>
            <a:xfrm>
              <a:off x="3227356" y="3081183"/>
              <a:ext cx="223592" cy="23038"/>
            </a:xfrm>
            <a:custGeom>
              <a:rect b="b" l="l" r="r" t="t"/>
              <a:pathLst>
                <a:path extrusionOk="0" h="692" w="6716">
                  <a:moveTo>
                    <a:pt x="0" y="1"/>
                  </a:moveTo>
                  <a:lnTo>
                    <a:pt x="0" y="691"/>
                  </a:lnTo>
                  <a:lnTo>
                    <a:pt x="6716" y="691"/>
                  </a:lnTo>
                  <a:lnTo>
                    <a:pt x="671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p:nvPr/>
          </p:nvSpPr>
          <p:spPr>
            <a:xfrm>
              <a:off x="3145690" y="2718861"/>
              <a:ext cx="386160" cy="242636"/>
            </a:xfrm>
            <a:custGeom>
              <a:rect b="b" l="l" r="r" t="t"/>
              <a:pathLst>
                <a:path extrusionOk="0" h="7288" w="11599">
                  <a:moveTo>
                    <a:pt x="9050" y="2310"/>
                  </a:moveTo>
                  <a:lnTo>
                    <a:pt x="9050" y="4096"/>
                  </a:lnTo>
                  <a:lnTo>
                    <a:pt x="8383" y="4096"/>
                  </a:lnTo>
                  <a:lnTo>
                    <a:pt x="8383" y="3501"/>
                  </a:lnTo>
                  <a:lnTo>
                    <a:pt x="6145" y="5740"/>
                  </a:lnTo>
                  <a:lnTo>
                    <a:pt x="5668" y="5263"/>
                  </a:lnTo>
                  <a:lnTo>
                    <a:pt x="7883" y="3025"/>
                  </a:lnTo>
                  <a:lnTo>
                    <a:pt x="7264" y="3025"/>
                  </a:lnTo>
                  <a:lnTo>
                    <a:pt x="7264" y="3001"/>
                  </a:lnTo>
                  <a:lnTo>
                    <a:pt x="7264" y="2310"/>
                  </a:lnTo>
                  <a:close/>
                  <a:moveTo>
                    <a:pt x="4168" y="1929"/>
                  </a:moveTo>
                  <a:lnTo>
                    <a:pt x="4168" y="2263"/>
                  </a:lnTo>
                  <a:cubicBezTo>
                    <a:pt x="4644" y="2382"/>
                    <a:pt x="4978" y="2787"/>
                    <a:pt x="4978" y="3263"/>
                  </a:cubicBezTo>
                  <a:lnTo>
                    <a:pt x="4335" y="3263"/>
                  </a:lnTo>
                  <a:cubicBezTo>
                    <a:pt x="4335" y="3049"/>
                    <a:pt x="4120" y="2906"/>
                    <a:pt x="3858" y="2906"/>
                  </a:cubicBezTo>
                  <a:cubicBezTo>
                    <a:pt x="3573" y="2906"/>
                    <a:pt x="3358" y="3096"/>
                    <a:pt x="3358" y="3263"/>
                  </a:cubicBezTo>
                  <a:cubicBezTo>
                    <a:pt x="3358" y="3477"/>
                    <a:pt x="3573" y="3620"/>
                    <a:pt x="3858" y="3620"/>
                  </a:cubicBezTo>
                  <a:cubicBezTo>
                    <a:pt x="4477" y="3620"/>
                    <a:pt x="5001" y="4096"/>
                    <a:pt x="5001" y="4668"/>
                  </a:cubicBezTo>
                  <a:cubicBezTo>
                    <a:pt x="5001" y="5144"/>
                    <a:pt x="4668" y="5525"/>
                    <a:pt x="4216" y="5668"/>
                  </a:cubicBezTo>
                  <a:lnTo>
                    <a:pt x="4216" y="6002"/>
                  </a:lnTo>
                  <a:lnTo>
                    <a:pt x="3525" y="6002"/>
                  </a:lnTo>
                  <a:lnTo>
                    <a:pt x="3525" y="5668"/>
                  </a:lnTo>
                  <a:cubicBezTo>
                    <a:pt x="3049" y="5549"/>
                    <a:pt x="2715" y="5144"/>
                    <a:pt x="2715" y="4668"/>
                  </a:cubicBezTo>
                  <a:lnTo>
                    <a:pt x="3406" y="4668"/>
                  </a:lnTo>
                  <a:cubicBezTo>
                    <a:pt x="3406" y="4859"/>
                    <a:pt x="3620" y="5025"/>
                    <a:pt x="3882" y="5025"/>
                  </a:cubicBezTo>
                  <a:cubicBezTo>
                    <a:pt x="4144" y="5025"/>
                    <a:pt x="4358" y="4835"/>
                    <a:pt x="4358" y="4668"/>
                  </a:cubicBezTo>
                  <a:cubicBezTo>
                    <a:pt x="4335" y="4454"/>
                    <a:pt x="4120" y="4311"/>
                    <a:pt x="3858" y="4311"/>
                  </a:cubicBezTo>
                  <a:cubicBezTo>
                    <a:pt x="3215" y="4311"/>
                    <a:pt x="2691" y="3834"/>
                    <a:pt x="2691" y="3263"/>
                  </a:cubicBezTo>
                  <a:cubicBezTo>
                    <a:pt x="2691" y="2787"/>
                    <a:pt x="3025" y="2406"/>
                    <a:pt x="3501" y="2263"/>
                  </a:cubicBezTo>
                  <a:lnTo>
                    <a:pt x="3501" y="1929"/>
                  </a:lnTo>
                  <a:close/>
                  <a:moveTo>
                    <a:pt x="0" y="0"/>
                  </a:moveTo>
                  <a:lnTo>
                    <a:pt x="0" y="7288"/>
                  </a:lnTo>
                  <a:lnTo>
                    <a:pt x="11598" y="7288"/>
                  </a:lnTo>
                  <a:lnTo>
                    <a:pt x="1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9"/>
            <p:cNvSpPr/>
            <p:nvPr/>
          </p:nvSpPr>
          <p:spPr>
            <a:xfrm>
              <a:off x="3145690" y="2984469"/>
              <a:ext cx="386160" cy="45211"/>
            </a:xfrm>
            <a:custGeom>
              <a:rect b="b" l="l" r="r" t="t"/>
              <a:pathLst>
                <a:path extrusionOk="0" h="1358" w="11599">
                  <a:moveTo>
                    <a:pt x="0" y="0"/>
                  </a:moveTo>
                  <a:lnTo>
                    <a:pt x="0" y="1358"/>
                  </a:lnTo>
                  <a:lnTo>
                    <a:pt x="11598" y="1358"/>
                  </a:lnTo>
                  <a:lnTo>
                    <a:pt x="1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p:nvPr/>
          </p:nvSpPr>
          <p:spPr>
            <a:xfrm>
              <a:off x="3266974" y="3051853"/>
              <a:ext cx="143557" cy="36489"/>
            </a:xfrm>
            <a:custGeom>
              <a:rect b="b" l="l" r="r" t="t"/>
              <a:pathLst>
                <a:path extrusionOk="0" h="1096" w="4312">
                  <a:moveTo>
                    <a:pt x="406" y="0"/>
                  </a:moveTo>
                  <a:lnTo>
                    <a:pt x="1" y="1096"/>
                  </a:lnTo>
                  <a:lnTo>
                    <a:pt x="3692" y="1072"/>
                  </a:lnTo>
                  <a:lnTo>
                    <a:pt x="4311" y="1096"/>
                  </a:lnTo>
                  <a:lnTo>
                    <a:pt x="39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39"/>
          <p:cNvGrpSpPr/>
          <p:nvPr/>
        </p:nvGrpSpPr>
        <p:grpSpPr>
          <a:xfrm>
            <a:off x="2335384" y="2718861"/>
            <a:ext cx="385361" cy="385361"/>
            <a:chOff x="2335384" y="2718861"/>
            <a:chExt cx="385361" cy="385361"/>
          </a:xfrm>
        </p:grpSpPr>
        <p:sp>
          <p:nvSpPr>
            <p:cNvPr id="480" name="Google Shape;480;p39"/>
            <p:cNvSpPr/>
            <p:nvPr/>
          </p:nvSpPr>
          <p:spPr>
            <a:xfrm>
              <a:off x="2455103" y="2795767"/>
              <a:ext cx="145921" cy="145122"/>
            </a:xfrm>
            <a:custGeom>
              <a:rect b="b" l="l" r="r" t="t"/>
              <a:pathLst>
                <a:path extrusionOk="0" h="4359" w="4383">
                  <a:moveTo>
                    <a:pt x="2978" y="1215"/>
                  </a:moveTo>
                  <a:lnTo>
                    <a:pt x="3454" y="1691"/>
                  </a:lnTo>
                  <a:lnTo>
                    <a:pt x="1882" y="3287"/>
                  </a:lnTo>
                  <a:lnTo>
                    <a:pt x="906" y="2287"/>
                  </a:lnTo>
                  <a:lnTo>
                    <a:pt x="1382" y="1810"/>
                  </a:lnTo>
                  <a:lnTo>
                    <a:pt x="1882" y="2310"/>
                  </a:lnTo>
                  <a:lnTo>
                    <a:pt x="2978" y="1215"/>
                  </a:lnTo>
                  <a:close/>
                  <a:moveTo>
                    <a:pt x="2168" y="0"/>
                  </a:moveTo>
                  <a:cubicBezTo>
                    <a:pt x="977" y="0"/>
                    <a:pt x="1" y="977"/>
                    <a:pt x="1" y="2167"/>
                  </a:cubicBezTo>
                  <a:cubicBezTo>
                    <a:pt x="1" y="3358"/>
                    <a:pt x="977" y="4358"/>
                    <a:pt x="2168" y="4358"/>
                  </a:cubicBezTo>
                  <a:cubicBezTo>
                    <a:pt x="3359" y="4358"/>
                    <a:pt x="4359" y="3358"/>
                    <a:pt x="4359" y="2167"/>
                  </a:cubicBezTo>
                  <a:cubicBezTo>
                    <a:pt x="4383" y="977"/>
                    <a:pt x="3406" y="0"/>
                    <a:pt x="2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9"/>
            <p:cNvSpPr/>
            <p:nvPr/>
          </p:nvSpPr>
          <p:spPr>
            <a:xfrm>
              <a:off x="2383758" y="2718861"/>
              <a:ext cx="287847" cy="305259"/>
            </a:xfrm>
            <a:custGeom>
              <a:rect b="b" l="l" r="r" t="t"/>
              <a:pathLst>
                <a:path extrusionOk="0" h="9169" w="8646">
                  <a:moveTo>
                    <a:pt x="4311" y="1644"/>
                  </a:moveTo>
                  <a:cubicBezTo>
                    <a:pt x="5907" y="1644"/>
                    <a:pt x="7169" y="2930"/>
                    <a:pt x="7169" y="4501"/>
                  </a:cubicBezTo>
                  <a:cubicBezTo>
                    <a:pt x="7169" y="6073"/>
                    <a:pt x="5883" y="7383"/>
                    <a:pt x="4311" y="7383"/>
                  </a:cubicBezTo>
                  <a:cubicBezTo>
                    <a:pt x="2739" y="7383"/>
                    <a:pt x="1453" y="6097"/>
                    <a:pt x="1453" y="4501"/>
                  </a:cubicBezTo>
                  <a:cubicBezTo>
                    <a:pt x="1453" y="2930"/>
                    <a:pt x="2739" y="1644"/>
                    <a:pt x="4311" y="1644"/>
                  </a:cubicBezTo>
                  <a:close/>
                  <a:moveTo>
                    <a:pt x="1" y="0"/>
                  </a:moveTo>
                  <a:lnTo>
                    <a:pt x="1" y="6430"/>
                  </a:lnTo>
                  <a:lnTo>
                    <a:pt x="4311" y="9169"/>
                  </a:lnTo>
                  <a:lnTo>
                    <a:pt x="8645" y="6502"/>
                  </a:lnTo>
                  <a:lnTo>
                    <a:pt x="86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9"/>
            <p:cNvSpPr/>
            <p:nvPr/>
          </p:nvSpPr>
          <p:spPr>
            <a:xfrm>
              <a:off x="2335384" y="2931334"/>
              <a:ext cx="385361" cy="172888"/>
            </a:xfrm>
            <a:custGeom>
              <a:rect b="b" l="l" r="r" t="t"/>
              <a:pathLst>
                <a:path extrusionOk="0" h="5193" w="11575">
                  <a:moveTo>
                    <a:pt x="1" y="1"/>
                  </a:moveTo>
                  <a:lnTo>
                    <a:pt x="1" y="5192"/>
                  </a:lnTo>
                  <a:lnTo>
                    <a:pt x="11575" y="5192"/>
                  </a:lnTo>
                  <a:lnTo>
                    <a:pt x="11575" y="96"/>
                  </a:lnTo>
                  <a:lnTo>
                    <a:pt x="5764" y="3668"/>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9"/>
            <p:cNvSpPr/>
            <p:nvPr/>
          </p:nvSpPr>
          <p:spPr>
            <a:xfrm>
              <a:off x="2335384" y="2852064"/>
              <a:ext cx="27000" cy="66618"/>
            </a:xfrm>
            <a:custGeom>
              <a:rect b="b" l="l" r="r" t="t"/>
              <a:pathLst>
                <a:path extrusionOk="0" h="2001" w="811">
                  <a:moveTo>
                    <a:pt x="811" y="0"/>
                  </a:moveTo>
                  <a:lnTo>
                    <a:pt x="1" y="596"/>
                  </a:lnTo>
                  <a:lnTo>
                    <a:pt x="1" y="1500"/>
                  </a:lnTo>
                  <a:lnTo>
                    <a:pt x="811" y="2001"/>
                  </a:lnTo>
                  <a:lnTo>
                    <a:pt x="81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9"/>
            <p:cNvSpPr/>
            <p:nvPr/>
          </p:nvSpPr>
          <p:spPr>
            <a:xfrm>
              <a:off x="2693777" y="2852064"/>
              <a:ext cx="26967" cy="69781"/>
            </a:xfrm>
            <a:custGeom>
              <a:rect b="b" l="l" r="r" t="t"/>
              <a:pathLst>
                <a:path extrusionOk="0" h="2096" w="810">
                  <a:moveTo>
                    <a:pt x="0" y="0"/>
                  </a:moveTo>
                  <a:lnTo>
                    <a:pt x="0" y="2096"/>
                  </a:lnTo>
                  <a:lnTo>
                    <a:pt x="810" y="1620"/>
                  </a:lnTo>
                  <a:lnTo>
                    <a:pt x="810" y="619"/>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39"/>
          <p:cNvGrpSpPr/>
          <p:nvPr/>
        </p:nvGrpSpPr>
        <p:grpSpPr>
          <a:xfrm>
            <a:off x="3147254" y="3342829"/>
            <a:ext cx="384595" cy="384562"/>
            <a:chOff x="3147254" y="3342829"/>
            <a:chExt cx="384595" cy="384562"/>
          </a:xfrm>
        </p:grpSpPr>
        <p:sp>
          <p:nvSpPr>
            <p:cNvPr id="486" name="Google Shape;486;p39"/>
            <p:cNvSpPr/>
            <p:nvPr/>
          </p:nvSpPr>
          <p:spPr>
            <a:xfrm>
              <a:off x="3147254" y="3342829"/>
              <a:ext cx="384595" cy="384562"/>
            </a:xfrm>
            <a:custGeom>
              <a:rect b="b" l="l" r="r" t="t"/>
              <a:pathLst>
                <a:path extrusionOk="0" h="11551" w="11552">
                  <a:moveTo>
                    <a:pt x="5764" y="0"/>
                  </a:moveTo>
                  <a:cubicBezTo>
                    <a:pt x="4335" y="0"/>
                    <a:pt x="3002" y="500"/>
                    <a:pt x="1954" y="1429"/>
                  </a:cubicBezTo>
                  <a:lnTo>
                    <a:pt x="3383" y="2858"/>
                  </a:lnTo>
                  <a:cubicBezTo>
                    <a:pt x="4049" y="2334"/>
                    <a:pt x="4883" y="2001"/>
                    <a:pt x="5764" y="2001"/>
                  </a:cubicBezTo>
                  <a:cubicBezTo>
                    <a:pt x="6693" y="2001"/>
                    <a:pt x="7526" y="2334"/>
                    <a:pt x="8146" y="2858"/>
                  </a:cubicBezTo>
                  <a:lnTo>
                    <a:pt x="9574" y="1429"/>
                  </a:lnTo>
                  <a:cubicBezTo>
                    <a:pt x="8527" y="500"/>
                    <a:pt x="7193" y="0"/>
                    <a:pt x="5764" y="0"/>
                  </a:cubicBezTo>
                  <a:close/>
                  <a:moveTo>
                    <a:pt x="1430" y="1977"/>
                  </a:moveTo>
                  <a:cubicBezTo>
                    <a:pt x="501" y="3049"/>
                    <a:pt x="1" y="4382"/>
                    <a:pt x="1" y="5787"/>
                  </a:cubicBezTo>
                  <a:cubicBezTo>
                    <a:pt x="1" y="7168"/>
                    <a:pt x="501" y="8550"/>
                    <a:pt x="1430" y="9597"/>
                  </a:cubicBezTo>
                  <a:lnTo>
                    <a:pt x="2859" y="8169"/>
                  </a:lnTo>
                  <a:cubicBezTo>
                    <a:pt x="2311" y="7526"/>
                    <a:pt x="1978" y="6692"/>
                    <a:pt x="1978" y="5787"/>
                  </a:cubicBezTo>
                  <a:cubicBezTo>
                    <a:pt x="1978" y="4858"/>
                    <a:pt x="2311" y="4025"/>
                    <a:pt x="2859" y="3406"/>
                  </a:cubicBezTo>
                  <a:lnTo>
                    <a:pt x="1430" y="1977"/>
                  </a:lnTo>
                  <a:close/>
                  <a:moveTo>
                    <a:pt x="10122" y="1977"/>
                  </a:moveTo>
                  <a:lnTo>
                    <a:pt x="8693" y="3406"/>
                  </a:lnTo>
                  <a:cubicBezTo>
                    <a:pt x="9217" y="4049"/>
                    <a:pt x="9551" y="4882"/>
                    <a:pt x="9551" y="5787"/>
                  </a:cubicBezTo>
                  <a:cubicBezTo>
                    <a:pt x="9551" y="6668"/>
                    <a:pt x="9217" y="7526"/>
                    <a:pt x="8693" y="8169"/>
                  </a:cubicBezTo>
                  <a:lnTo>
                    <a:pt x="10122" y="9597"/>
                  </a:lnTo>
                  <a:cubicBezTo>
                    <a:pt x="11027" y="8526"/>
                    <a:pt x="11551" y="7168"/>
                    <a:pt x="11551" y="5787"/>
                  </a:cubicBezTo>
                  <a:cubicBezTo>
                    <a:pt x="11551" y="4382"/>
                    <a:pt x="11027" y="3001"/>
                    <a:pt x="10122" y="1977"/>
                  </a:cubicBezTo>
                  <a:close/>
                  <a:moveTo>
                    <a:pt x="3383" y="8693"/>
                  </a:moveTo>
                  <a:lnTo>
                    <a:pt x="1954" y="10121"/>
                  </a:lnTo>
                  <a:cubicBezTo>
                    <a:pt x="3025" y="11050"/>
                    <a:pt x="4359" y="11550"/>
                    <a:pt x="5764" y="11550"/>
                  </a:cubicBezTo>
                  <a:cubicBezTo>
                    <a:pt x="7193" y="11550"/>
                    <a:pt x="8527" y="11050"/>
                    <a:pt x="9574" y="10121"/>
                  </a:cubicBezTo>
                  <a:lnTo>
                    <a:pt x="8146" y="8693"/>
                  </a:lnTo>
                  <a:cubicBezTo>
                    <a:pt x="7503" y="9240"/>
                    <a:pt x="6669" y="9550"/>
                    <a:pt x="5764" y="9550"/>
                  </a:cubicBezTo>
                  <a:cubicBezTo>
                    <a:pt x="4835" y="9550"/>
                    <a:pt x="4002" y="9216"/>
                    <a:pt x="3383" y="86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a:off x="3236079" y="3432419"/>
              <a:ext cx="206147" cy="206180"/>
            </a:xfrm>
            <a:custGeom>
              <a:rect b="b" l="l" r="r" t="t"/>
              <a:pathLst>
                <a:path extrusionOk="0" h="6193" w="6192">
                  <a:moveTo>
                    <a:pt x="3096" y="786"/>
                  </a:moveTo>
                  <a:cubicBezTo>
                    <a:pt x="3906" y="786"/>
                    <a:pt x="4549" y="1453"/>
                    <a:pt x="4549" y="2239"/>
                  </a:cubicBezTo>
                  <a:lnTo>
                    <a:pt x="3882" y="2239"/>
                  </a:lnTo>
                  <a:cubicBezTo>
                    <a:pt x="3882" y="1834"/>
                    <a:pt x="3525" y="1477"/>
                    <a:pt x="3096" y="1477"/>
                  </a:cubicBezTo>
                  <a:cubicBezTo>
                    <a:pt x="2739" y="1477"/>
                    <a:pt x="2405" y="1739"/>
                    <a:pt x="2358" y="2072"/>
                  </a:cubicBezTo>
                  <a:lnTo>
                    <a:pt x="3096" y="2072"/>
                  </a:lnTo>
                  <a:lnTo>
                    <a:pt x="3096" y="2763"/>
                  </a:lnTo>
                  <a:lnTo>
                    <a:pt x="2334" y="2763"/>
                  </a:lnTo>
                  <a:lnTo>
                    <a:pt x="2334" y="3453"/>
                  </a:lnTo>
                  <a:lnTo>
                    <a:pt x="3096" y="3453"/>
                  </a:lnTo>
                  <a:lnTo>
                    <a:pt x="3096" y="4120"/>
                  </a:lnTo>
                  <a:lnTo>
                    <a:pt x="2358" y="4120"/>
                  </a:lnTo>
                  <a:cubicBezTo>
                    <a:pt x="2453" y="4477"/>
                    <a:pt x="2739" y="4716"/>
                    <a:pt x="3096" y="4716"/>
                  </a:cubicBezTo>
                  <a:cubicBezTo>
                    <a:pt x="3525" y="4716"/>
                    <a:pt x="3882" y="4358"/>
                    <a:pt x="3882" y="3953"/>
                  </a:cubicBezTo>
                  <a:lnTo>
                    <a:pt x="4549" y="3953"/>
                  </a:lnTo>
                  <a:cubicBezTo>
                    <a:pt x="4549" y="4763"/>
                    <a:pt x="3906" y="5406"/>
                    <a:pt x="3096" y="5406"/>
                  </a:cubicBezTo>
                  <a:cubicBezTo>
                    <a:pt x="2358" y="5406"/>
                    <a:pt x="1739" y="4835"/>
                    <a:pt x="1643" y="4120"/>
                  </a:cubicBezTo>
                  <a:lnTo>
                    <a:pt x="1191" y="4120"/>
                  </a:lnTo>
                  <a:lnTo>
                    <a:pt x="1191" y="3430"/>
                  </a:lnTo>
                  <a:lnTo>
                    <a:pt x="1643" y="3430"/>
                  </a:lnTo>
                  <a:lnTo>
                    <a:pt x="1643" y="2763"/>
                  </a:lnTo>
                  <a:lnTo>
                    <a:pt x="1191" y="2763"/>
                  </a:lnTo>
                  <a:lnTo>
                    <a:pt x="1191" y="2072"/>
                  </a:lnTo>
                  <a:lnTo>
                    <a:pt x="1643" y="2072"/>
                  </a:lnTo>
                  <a:cubicBezTo>
                    <a:pt x="1739" y="1358"/>
                    <a:pt x="2358" y="786"/>
                    <a:pt x="3096" y="786"/>
                  </a:cubicBezTo>
                  <a:close/>
                  <a:moveTo>
                    <a:pt x="3096" y="0"/>
                  </a:moveTo>
                  <a:cubicBezTo>
                    <a:pt x="1405" y="0"/>
                    <a:pt x="0" y="1382"/>
                    <a:pt x="0" y="3096"/>
                  </a:cubicBezTo>
                  <a:cubicBezTo>
                    <a:pt x="0" y="4787"/>
                    <a:pt x="1381" y="6192"/>
                    <a:pt x="3096" y="6192"/>
                  </a:cubicBezTo>
                  <a:cubicBezTo>
                    <a:pt x="4787" y="6192"/>
                    <a:pt x="6192" y="4787"/>
                    <a:pt x="6192" y="3096"/>
                  </a:cubicBezTo>
                  <a:cubicBezTo>
                    <a:pt x="6192" y="1382"/>
                    <a:pt x="4787" y="0"/>
                    <a:pt x="3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39"/>
          <p:cNvGrpSpPr/>
          <p:nvPr/>
        </p:nvGrpSpPr>
        <p:grpSpPr>
          <a:xfrm>
            <a:off x="2335384" y="3342829"/>
            <a:ext cx="385361" cy="384562"/>
            <a:chOff x="2335384" y="3342829"/>
            <a:chExt cx="385361" cy="384562"/>
          </a:xfrm>
        </p:grpSpPr>
        <p:sp>
          <p:nvSpPr>
            <p:cNvPr id="489" name="Google Shape;489;p39"/>
            <p:cNvSpPr/>
            <p:nvPr/>
          </p:nvSpPr>
          <p:spPr>
            <a:xfrm>
              <a:off x="2433696" y="3342829"/>
              <a:ext cx="24636" cy="34924"/>
            </a:xfrm>
            <a:custGeom>
              <a:rect b="b" l="l" r="r" t="t"/>
              <a:pathLst>
                <a:path extrusionOk="0" h="1049" w="740">
                  <a:moveTo>
                    <a:pt x="1" y="0"/>
                  </a:moveTo>
                  <a:lnTo>
                    <a:pt x="1" y="1048"/>
                  </a:lnTo>
                  <a:cubicBezTo>
                    <a:pt x="430" y="905"/>
                    <a:pt x="739" y="477"/>
                    <a:pt x="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2566900" y="3414175"/>
              <a:ext cx="22239" cy="22239"/>
            </a:xfrm>
            <a:custGeom>
              <a:rect b="b" l="l" r="r" t="t"/>
              <a:pathLst>
                <a:path extrusionOk="0" h="668" w="668">
                  <a:moveTo>
                    <a:pt x="334" y="1"/>
                  </a:moveTo>
                  <a:cubicBezTo>
                    <a:pt x="144" y="1"/>
                    <a:pt x="1" y="143"/>
                    <a:pt x="1" y="334"/>
                  </a:cubicBezTo>
                  <a:cubicBezTo>
                    <a:pt x="1" y="501"/>
                    <a:pt x="144" y="667"/>
                    <a:pt x="334" y="667"/>
                  </a:cubicBezTo>
                  <a:cubicBezTo>
                    <a:pt x="525" y="667"/>
                    <a:pt x="668" y="501"/>
                    <a:pt x="668" y="334"/>
                  </a:cubicBezTo>
                  <a:cubicBezTo>
                    <a:pt x="668" y="143"/>
                    <a:pt x="477"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2433696" y="3473635"/>
              <a:ext cx="24636" cy="34924"/>
            </a:xfrm>
            <a:custGeom>
              <a:rect b="b" l="l" r="r" t="t"/>
              <a:pathLst>
                <a:path extrusionOk="0" h="1049" w="740">
                  <a:moveTo>
                    <a:pt x="1" y="1"/>
                  </a:moveTo>
                  <a:lnTo>
                    <a:pt x="1" y="1048"/>
                  </a:lnTo>
                  <a:lnTo>
                    <a:pt x="739" y="1048"/>
                  </a:lnTo>
                  <a:cubicBezTo>
                    <a:pt x="739" y="548"/>
                    <a:pt x="430" y="12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2696141" y="3342829"/>
              <a:ext cx="24603" cy="34924"/>
            </a:xfrm>
            <a:custGeom>
              <a:rect b="b" l="l" r="r" t="t"/>
              <a:pathLst>
                <a:path extrusionOk="0" h="1049" w="739">
                  <a:moveTo>
                    <a:pt x="1" y="0"/>
                  </a:moveTo>
                  <a:cubicBezTo>
                    <a:pt x="1" y="500"/>
                    <a:pt x="286" y="929"/>
                    <a:pt x="739" y="1048"/>
                  </a:cubicBezTo>
                  <a:lnTo>
                    <a:pt x="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2434495" y="3342829"/>
              <a:ext cx="286249" cy="165730"/>
            </a:xfrm>
            <a:custGeom>
              <a:rect b="b" l="l" r="r" t="t"/>
              <a:pathLst>
                <a:path extrusionOk="0" h="4978" w="8598">
                  <a:moveTo>
                    <a:pt x="2620" y="2144"/>
                  </a:moveTo>
                  <a:lnTo>
                    <a:pt x="2620" y="2834"/>
                  </a:lnTo>
                  <a:lnTo>
                    <a:pt x="1930" y="2834"/>
                  </a:lnTo>
                  <a:lnTo>
                    <a:pt x="1930" y="2144"/>
                  </a:lnTo>
                  <a:close/>
                  <a:moveTo>
                    <a:pt x="6645" y="2144"/>
                  </a:moveTo>
                  <a:lnTo>
                    <a:pt x="6645" y="2834"/>
                  </a:lnTo>
                  <a:lnTo>
                    <a:pt x="5954" y="2834"/>
                  </a:lnTo>
                  <a:lnTo>
                    <a:pt x="5954" y="2144"/>
                  </a:lnTo>
                  <a:close/>
                  <a:moveTo>
                    <a:pt x="4287" y="1453"/>
                  </a:moveTo>
                  <a:cubicBezTo>
                    <a:pt x="4859" y="1453"/>
                    <a:pt x="5288" y="1905"/>
                    <a:pt x="5288" y="2477"/>
                  </a:cubicBezTo>
                  <a:cubicBezTo>
                    <a:pt x="5288" y="3049"/>
                    <a:pt x="4859" y="3477"/>
                    <a:pt x="4287" y="3477"/>
                  </a:cubicBezTo>
                  <a:cubicBezTo>
                    <a:pt x="3716" y="3477"/>
                    <a:pt x="3263" y="3049"/>
                    <a:pt x="3263" y="2477"/>
                  </a:cubicBezTo>
                  <a:cubicBezTo>
                    <a:pt x="3263" y="1905"/>
                    <a:pt x="3716" y="1453"/>
                    <a:pt x="4287" y="1453"/>
                  </a:cubicBezTo>
                  <a:close/>
                  <a:moveTo>
                    <a:pt x="1525" y="0"/>
                  </a:moveTo>
                  <a:cubicBezTo>
                    <a:pt x="1525" y="929"/>
                    <a:pt x="858" y="1691"/>
                    <a:pt x="1" y="1858"/>
                  </a:cubicBezTo>
                  <a:lnTo>
                    <a:pt x="1" y="3120"/>
                  </a:lnTo>
                  <a:cubicBezTo>
                    <a:pt x="858" y="3287"/>
                    <a:pt x="1525" y="4049"/>
                    <a:pt x="1525" y="4977"/>
                  </a:cubicBezTo>
                  <a:lnTo>
                    <a:pt x="7074" y="4977"/>
                  </a:lnTo>
                  <a:cubicBezTo>
                    <a:pt x="7074" y="4049"/>
                    <a:pt x="7740" y="3287"/>
                    <a:pt x="8598" y="3120"/>
                  </a:cubicBezTo>
                  <a:lnTo>
                    <a:pt x="8598" y="1858"/>
                  </a:lnTo>
                  <a:cubicBezTo>
                    <a:pt x="7740" y="1691"/>
                    <a:pt x="7074" y="929"/>
                    <a:pt x="7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a:off x="2696141" y="3473635"/>
              <a:ext cx="24603" cy="34924"/>
            </a:xfrm>
            <a:custGeom>
              <a:rect b="b" l="l" r="r" t="t"/>
              <a:pathLst>
                <a:path extrusionOk="0" h="1049" w="739">
                  <a:moveTo>
                    <a:pt x="739" y="1"/>
                  </a:moveTo>
                  <a:cubicBezTo>
                    <a:pt x="334" y="120"/>
                    <a:pt x="1" y="548"/>
                    <a:pt x="1" y="1048"/>
                  </a:cubicBezTo>
                  <a:lnTo>
                    <a:pt x="739" y="1048"/>
                  </a:lnTo>
                  <a:lnTo>
                    <a:pt x="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9"/>
            <p:cNvSpPr/>
            <p:nvPr/>
          </p:nvSpPr>
          <p:spPr>
            <a:xfrm>
              <a:off x="2335384" y="3561661"/>
              <a:ext cx="24636" cy="34891"/>
            </a:xfrm>
            <a:custGeom>
              <a:rect b="b" l="l" r="r" t="t"/>
              <a:pathLst>
                <a:path extrusionOk="0" h="1048" w="740">
                  <a:moveTo>
                    <a:pt x="1" y="0"/>
                  </a:moveTo>
                  <a:lnTo>
                    <a:pt x="1" y="1048"/>
                  </a:lnTo>
                  <a:cubicBezTo>
                    <a:pt x="406" y="929"/>
                    <a:pt x="739" y="524"/>
                    <a:pt x="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p:nvPr/>
          </p:nvSpPr>
          <p:spPr>
            <a:xfrm>
              <a:off x="2335384" y="3692467"/>
              <a:ext cx="24636" cy="34924"/>
            </a:xfrm>
            <a:custGeom>
              <a:rect b="b" l="l" r="r" t="t"/>
              <a:pathLst>
                <a:path extrusionOk="0" h="1049" w="740">
                  <a:moveTo>
                    <a:pt x="1" y="0"/>
                  </a:moveTo>
                  <a:lnTo>
                    <a:pt x="1" y="1048"/>
                  </a:lnTo>
                  <a:lnTo>
                    <a:pt x="739" y="1048"/>
                  </a:lnTo>
                  <a:cubicBezTo>
                    <a:pt x="739" y="572"/>
                    <a:pt x="406" y="1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p:nvPr/>
          </p:nvSpPr>
          <p:spPr>
            <a:xfrm>
              <a:off x="2597029" y="3561661"/>
              <a:ext cx="24603" cy="34891"/>
            </a:xfrm>
            <a:custGeom>
              <a:rect b="b" l="l" r="r" t="t"/>
              <a:pathLst>
                <a:path extrusionOk="0" h="1048" w="739">
                  <a:moveTo>
                    <a:pt x="1" y="0"/>
                  </a:moveTo>
                  <a:cubicBezTo>
                    <a:pt x="25" y="524"/>
                    <a:pt x="334" y="929"/>
                    <a:pt x="739" y="1048"/>
                  </a:cubicBezTo>
                  <a:lnTo>
                    <a:pt x="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9"/>
            <p:cNvSpPr/>
            <p:nvPr/>
          </p:nvSpPr>
          <p:spPr>
            <a:xfrm>
              <a:off x="2467788" y="3634571"/>
              <a:ext cx="22239" cy="21440"/>
            </a:xfrm>
            <a:custGeom>
              <a:rect b="b" l="l" r="r" t="t"/>
              <a:pathLst>
                <a:path extrusionOk="0" h="644" w="668">
                  <a:moveTo>
                    <a:pt x="334" y="1"/>
                  </a:moveTo>
                  <a:cubicBezTo>
                    <a:pt x="144" y="1"/>
                    <a:pt x="1" y="144"/>
                    <a:pt x="1" y="311"/>
                  </a:cubicBezTo>
                  <a:cubicBezTo>
                    <a:pt x="1" y="501"/>
                    <a:pt x="144" y="644"/>
                    <a:pt x="334" y="644"/>
                  </a:cubicBezTo>
                  <a:cubicBezTo>
                    <a:pt x="525" y="644"/>
                    <a:pt x="668" y="501"/>
                    <a:pt x="668" y="311"/>
                  </a:cubicBezTo>
                  <a:cubicBezTo>
                    <a:pt x="668" y="144"/>
                    <a:pt x="525"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9"/>
            <p:cNvSpPr/>
            <p:nvPr/>
          </p:nvSpPr>
          <p:spPr>
            <a:xfrm>
              <a:off x="2335384" y="3561661"/>
              <a:ext cx="286249" cy="165730"/>
            </a:xfrm>
            <a:custGeom>
              <a:rect b="b" l="l" r="r" t="t"/>
              <a:pathLst>
                <a:path extrusionOk="0" h="4978" w="8598">
                  <a:moveTo>
                    <a:pt x="2621" y="2143"/>
                  </a:moveTo>
                  <a:lnTo>
                    <a:pt x="2621" y="2834"/>
                  </a:lnTo>
                  <a:lnTo>
                    <a:pt x="1930" y="2834"/>
                  </a:lnTo>
                  <a:lnTo>
                    <a:pt x="1930" y="2143"/>
                  </a:lnTo>
                  <a:close/>
                  <a:moveTo>
                    <a:pt x="6669" y="2143"/>
                  </a:moveTo>
                  <a:lnTo>
                    <a:pt x="6669" y="2834"/>
                  </a:lnTo>
                  <a:lnTo>
                    <a:pt x="5978" y="2834"/>
                  </a:lnTo>
                  <a:lnTo>
                    <a:pt x="5978" y="2143"/>
                  </a:lnTo>
                  <a:close/>
                  <a:moveTo>
                    <a:pt x="4311" y="1500"/>
                  </a:moveTo>
                  <a:cubicBezTo>
                    <a:pt x="4883" y="1500"/>
                    <a:pt x="5312" y="1953"/>
                    <a:pt x="5312" y="2501"/>
                  </a:cubicBezTo>
                  <a:cubicBezTo>
                    <a:pt x="5312" y="3072"/>
                    <a:pt x="4859" y="3525"/>
                    <a:pt x="4311" y="3525"/>
                  </a:cubicBezTo>
                  <a:cubicBezTo>
                    <a:pt x="3740" y="3525"/>
                    <a:pt x="3311" y="3072"/>
                    <a:pt x="3311" y="2501"/>
                  </a:cubicBezTo>
                  <a:cubicBezTo>
                    <a:pt x="3311" y="1953"/>
                    <a:pt x="3740" y="1500"/>
                    <a:pt x="4311" y="1500"/>
                  </a:cubicBezTo>
                  <a:close/>
                  <a:moveTo>
                    <a:pt x="1525" y="0"/>
                  </a:moveTo>
                  <a:cubicBezTo>
                    <a:pt x="1525" y="929"/>
                    <a:pt x="858" y="1715"/>
                    <a:pt x="1" y="1858"/>
                  </a:cubicBezTo>
                  <a:lnTo>
                    <a:pt x="1" y="3144"/>
                  </a:lnTo>
                  <a:cubicBezTo>
                    <a:pt x="858" y="3286"/>
                    <a:pt x="1525" y="4048"/>
                    <a:pt x="1525" y="4977"/>
                  </a:cubicBezTo>
                  <a:lnTo>
                    <a:pt x="7074" y="4977"/>
                  </a:lnTo>
                  <a:cubicBezTo>
                    <a:pt x="7074" y="4048"/>
                    <a:pt x="7741" y="3286"/>
                    <a:pt x="8598" y="3144"/>
                  </a:cubicBezTo>
                  <a:lnTo>
                    <a:pt x="8598" y="1858"/>
                  </a:lnTo>
                  <a:cubicBezTo>
                    <a:pt x="7741" y="1738"/>
                    <a:pt x="7074" y="953"/>
                    <a:pt x="7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2597828" y="3692467"/>
              <a:ext cx="24603" cy="34924"/>
            </a:xfrm>
            <a:custGeom>
              <a:rect b="b" l="l" r="r" t="t"/>
              <a:pathLst>
                <a:path extrusionOk="0" h="1049" w="739">
                  <a:moveTo>
                    <a:pt x="739" y="0"/>
                  </a:moveTo>
                  <a:cubicBezTo>
                    <a:pt x="310" y="167"/>
                    <a:pt x="1" y="572"/>
                    <a:pt x="1" y="1048"/>
                  </a:cubicBezTo>
                  <a:lnTo>
                    <a:pt x="739" y="1048"/>
                  </a:lnTo>
                  <a:lnTo>
                    <a:pt x="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2358389" y="3365035"/>
              <a:ext cx="53168" cy="174453"/>
            </a:xfrm>
            <a:custGeom>
              <a:rect b="b" l="l" r="r" t="t"/>
              <a:pathLst>
                <a:path extrusionOk="0" h="5240" w="1597">
                  <a:moveTo>
                    <a:pt x="1" y="0"/>
                  </a:moveTo>
                  <a:lnTo>
                    <a:pt x="1" y="5239"/>
                  </a:lnTo>
                  <a:lnTo>
                    <a:pt x="667" y="5239"/>
                  </a:lnTo>
                  <a:lnTo>
                    <a:pt x="667" y="667"/>
                  </a:lnTo>
                  <a:lnTo>
                    <a:pt x="1596" y="667"/>
                  </a:lnTo>
                  <a:lnTo>
                    <a:pt x="1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2644604" y="3531531"/>
              <a:ext cx="53168" cy="174453"/>
            </a:xfrm>
            <a:custGeom>
              <a:rect b="b" l="l" r="r" t="t"/>
              <a:pathLst>
                <a:path extrusionOk="0" h="5240" w="1597">
                  <a:moveTo>
                    <a:pt x="929" y="0"/>
                  </a:moveTo>
                  <a:lnTo>
                    <a:pt x="929" y="4549"/>
                  </a:lnTo>
                  <a:lnTo>
                    <a:pt x="1" y="4549"/>
                  </a:lnTo>
                  <a:lnTo>
                    <a:pt x="1" y="5239"/>
                  </a:lnTo>
                  <a:lnTo>
                    <a:pt x="1596" y="5239"/>
                  </a:lnTo>
                  <a:lnTo>
                    <a:pt x="1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9"/>
          <p:cNvGrpSpPr/>
          <p:nvPr/>
        </p:nvGrpSpPr>
        <p:grpSpPr>
          <a:xfrm>
            <a:off x="713240" y="3996927"/>
            <a:ext cx="385361" cy="325068"/>
            <a:chOff x="713240" y="3996927"/>
            <a:chExt cx="385361" cy="325068"/>
          </a:xfrm>
        </p:grpSpPr>
        <p:sp>
          <p:nvSpPr>
            <p:cNvPr id="504" name="Google Shape;504;p39"/>
            <p:cNvSpPr/>
            <p:nvPr/>
          </p:nvSpPr>
          <p:spPr>
            <a:xfrm>
              <a:off x="713240" y="4019100"/>
              <a:ext cx="385361" cy="302895"/>
            </a:xfrm>
            <a:custGeom>
              <a:rect b="b" l="l" r="r" t="t"/>
              <a:pathLst>
                <a:path extrusionOk="0" h="9098" w="11575">
                  <a:moveTo>
                    <a:pt x="10074" y="3740"/>
                  </a:moveTo>
                  <a:lnTo>
                    <a:pt x="10074" y="4430"/>
                  </a:lnTo>
                  <a:lnTo>
                    <a:pt x="5621" y="4430"/>
                  </a:lnTo>
                  <a:lnTo>
                    <a:pt x="5621" y="3740"/>
                  </a:lnTo>
                  <a:close/>
                  <a:moveTo>
                    <a:pt x="10074" y="5073"/>
                  </a:moveTo>
                  <a:lnTo>
                    <a:pt x="10074" y="5764"/>
                  </a:lnTo>
                  <a:lnTo>
                    <a:pt x="5621" y="5764"/>
                  </a:lnTo>
                  <a:lnTo>
                    <a:pt x="5621" y="5073"/>
                  </a:lnTo>
                  <a:close/>
                  <a:moveTo>
                    <a:pt x="10074" y="6455"/>
                  </a:moveTo>
                  <a:lnTo>
                    <a:pt x="10074" y="7145"/>
                  </a:lnTo>
                  <a:lnTo>
                    <a:pt x="5621" y="7145"/>
                  </a:lnTo>
                  <a:lnTo>
                    <a:pt x="5621" y="6455"/>
                  </a:lnTo>
                  <a:close/>
                  <a:moveTo>
                    <a:pt x="3049" y="2859"/>
                  </a:moveTo>
                  <a:cubicBezTo>
                    <a:pt x="3787" y="2859"/>
                    <a:pt x="4430" y="3478"/>
                    <a:pt x="4430" y="4216"/>
                  </a:cubicBezTo>
                  <a:cubicBezTo>
                    <a:pt x="4430" y="4597"/>
                    <a:pt x="4240" y="4954"/>
                    <a:pt x="3978" y="5240"/>
                  </a:cubicBezTo>
                  <a:cubicBezTo>
                    <a:pt x="4359" y="5526"/>
                    <a:pt x="4597" y="5978"/>
                    <a:pt x="4597" y="6478"/>
                  </a:cubicBezTo>
                  <a:lnTo>
                    <a:pt x="4597" y="7574"/>
                  </a:lnTo>
                  <a:lnTo>
                    <a:pt x="1501" y="7574"/>
                  </a:lnTo>
                  <a:lnTo>
                    <a:pt x="1501" y="6478"/>
                  </a:lnTo>
                  <a:cubicBezTo>
                    <a:pt x="1501" y="5978"/>
                    <a:pt x="1739" y="5526"/>
                    <a:pt x="2120" y="5240"/>
                  </a:cubicBezTo>
                  <a:cubicBezTo>
                    <a:pt x="1858" y="5002"/>
                    <a:pt x="1691" y="4645"/>
                    <a:pt x="1691" y="4216"/>
                  </a:cubicBezTo>
                  <a:cubicBezTo>
                    <a:pt x="1691" y="3478"/>
                    <a:pt x="2311" y="2859"/>
                    <a:pt x="3049" y="2859"/>
                  </a:cubicBezTo>
                  <a:close/>
                  <a:moveTo>
                    <a:pt x="1" y="1"/>
                  </a:moveTo>
                  <a:lnTo>
                    <a:pt x="1" y="9098"/>
                  </a:lnTo>
                  <a:lnTo>
                    <a:pt x="11574" y="9098"/>
                  </a:lnTo>
                  <a:lnTo>
                    <a:pt x="11574" y="25"/>
                  </a:lnTo>
                  <a:lnTo>
                    <a:pt x="8026" y="25"/>
                  </a:lnTo>
                  <a:lnTo>
                    <a:pt x="8026" y="1358"/>
                  </a:lnTo>
                  <a:lnTo>
                    <a:pt x="3525" y="1358"/>
                  </a:lnTo>
                  <a:lnTo>
                    <a:pt x="35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a:off x="853568" y="3996927"/>
              <a:ext cx="103906" cy="46010"/>
            </a:xfrm>
            <a:custGeom>
              <a:rect b="b" l="l" r="r" t="t"/>
              <a:pathLst>
                <a:path extrusionOk="0" h="1382" w="3121">
                  <a:moveTo>
                    <a:pt x="1" y="0"/>
                  </a:moveTo>
                  <a:lnTo>
                    <a:pt x="1" y="1381"/>
                  </a:lnTo>
                  <a:lnTo>
                    <a:pt x="3120" y="1381"/>
                  </a:lnTo>
                  <a:lnTo>
                    <a:pt x="31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a:off x="785385" y="4205438"/>
              <a:ext cx="59494" cy="44412"/>
            </a:xfrm>
            <a:custGeom>
              <a:rect b="b" l="l" r="r" t="t"/>
              <a:pathLst>
                <a:path extrusionOk="0" h="1334" w="1787">
                  <a:moveTo>
                    <a:pt x="882" y="0"/>
                  </a:moveTo>
                  <a:cubicBezTo>
                    <a:pt x="405" y="0"/>
                    <a:pt x="1" y="381"/>
                    <a:pt x="1" y="881"/>
                  </a:cubicBezTo>
                  <a:lnTo>
                    <a:pt x="1" y="1334"/>
                  </a:lnTo>
                  <a:lnTo>
                    <a:pt x="1787" y="1334"/>
                  </a:lnTo>
                  <a:lnTo>
                    <a:pt x="1787" y="881"/>
                  </a:lnTo>
                  <a:cubicBezTo>
                    <a:pt x="1787" y="405"/>
                    <a:pt x="1406" y="0"/>
                    <a:pt x="8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792509" y="4136456"/>
              <a:ext cx="45245" cy="46010"/>
            </a:xfrm>
            <a:custGeom>
              <a:rect b="b" l="l" r="r" t="t"/>
              <a:pathLst>
                <a:path extrusionOk="0" h="1382" w="1359">
                  <a:moveTo>
                    <a:pt x="668" y="0"/>
                  </a:moveTo>
                  <a:cubicBezTo>
                    <a:pt x="287" y="0"/>
                    <a:pt x="1" y="310"/>
                    <a:pt x="1" y="691"/>
                  </a:cubicBezTo>
                  <a:cubicBezTo>
                    <a:pt x="1" y="1072"/>
                    <a:pt x="287" y="1382"/>
                    <a:pt x="668" y="1382"/>
                  </a:cubicBezTo>
                  <a:cubicBezTo>
                    <a:pt x="1073" y="1382"/>
                    <a:pt x="1358" y="1072"/>
                    <a:pt x="1358" y="691"/>
                  </a:cubicBezTo>
                  <a:cubicBezTo>
                    <a:pt x="1358" y="310"/>
                    <a:pt x="1025" y="0"/>
                    <a:pt x="6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9"/>
          <p:cNvGrpSpPr/>
          <p:nvPr/>
        </p:nvGrpSpPr>
        <p:grpSpPr>
          <a:xfrm>
            <a:off x="2349666" y="3965998"/>
            <a:ext cx="355231" cy="386126"/>
            <a:chOff x="2349666" y="3965998"/>
            <a:chExt cx="355231" cy="386126"/>
          </a:xfrm>
        </p:grpSpPr>
        <p:sp>
          <p:nvSpPr>
            <p:cNvPr id="509" name="Google Shape;509;p39"/>
            <p:cNvSpPr/>
            <p:nvPr/>
          </p:nvSpPr>
          <p:spPr>
            <a:xfrm>
              <a:off x="2370274" y="3965998"/>
              <a:ext cx="334623" cy="386126"/>
            </a:xfrm>
            <a:custGeom>
              <a:rect b="b" l="l" r="r" t="t"/>
              <a:pathLst>
                <a:path extrusionOk="0" h="11598" w="10051">
                  <a:moveTo>
                    <a:pt x="8526" y="2668"/>
                  </a:moveTo>
                  <a:lnTo>
                    <a:pt x="8526" y="3334"/>
                  </a:lnTo>
                  <a:lnTo>
                    <a:pt x="6335" y="3334"/>
                  </a:lnTo>
                  <a:lnTo>
                    <a:pt x="6335" y="2668"/>
                  </a:lnTo>
                  <a:close/>
                  <a:moveTo>
                    <a:pt x="4835" y="1882"/>
                  </a:moveTo>
                  <a:lnTo>
                    <a:pt x="5311" y="2358"/>
                  </a:lnTo>
                  <a:lnTo>
                    <a:pt x="3740" y="3930"/>
                  </a:lnTo>
                  <a:lnTo>
                    <a:pt x="2763" y="2953"/>
                  </a:lnTo>
                  <a:lnTo>
                    <a:pt x="3240" y="2477"/>
                  </a:lnTo>
                  <a:lnTo>
                    <a:pt x="3740" y="2977"/>
                  </a:lnTo>
                  <a:lnTo>
                    <a:pt x="4835" y="1882"/>
                  </a:lnTo>
                  <a:close/>
                  <a:moveTo>
                    <a:pt x="8526" y="5454"/>
                  </a:moveTo>
                  <a:lnTo>
                    <a:pt x="8526" y="6144"/>
                  </a:lnTo>
                  <a:lnTo>
                    <a:pt x="6335" y="6144"/>
                  </a:lnTo>
                  <a:lnTo>
                    <a:pt x="6335" y="5454"/>
                  </a:lnTo>
                  <a:close/>
                  <a:moveTo>
                    <a:pt x="4835" y="4739"/>
                  </a:moveTo>
                  <a:lnTo>
                    <a:pt x="5311" y="5216"/>
                  </a:lnTo>
                  <a:lnTo>
                    <a:pt x="3740" y="6787"/>
                  </a:lnTo>
                  <a:lnTo>
                    <a:pt x="2763" y="5811"/>
                  </a:lnTo>
                  <a:lnTo>
                    <a:pt x="3240" y="5335"/>
                  </a:lnTo>
                  <a:lnTo>
                    <a:pt x="3740" y="5835"/>
                  </a:lnTo>
                  <a:lnTo>
                    <a:pt x="4835" y="4739"/>
                  </a:lnTo>
                  <a:close/>
                  <a:moveTo>
                    <a:pt x="8526" y="8502"/>
                  </a:moveTo>
                  <a:lnTo>
                    <a:pt x="8526" y="9169"/>
                  </a:lnTo>
                  <a:lnTo>
                    <a:pt x="6335" y="9169"/>
                  </a:lnTo>
                  <a:lnTo>
                    <a:pt x="6335" y="8502"/>
                  </a:lnTo>
                  <a:close/>
                  <a:moveTo>
                    <a:pt x="4835" y="7597"/>
                  </a:moveTo>
                  <a:lnTo>
                    <a:pt x="5311" y="8073"/>
                  </a:lnTo>
                  <a:lnTo>
                    <a:pt x="3740" y="9645"/>
                  </a:lnTo>
                  <a:lnTo>
                    <a:pt x="2763" y="8669"/>
                  </a:lnTo>
                  <a:lnTo>
                    <a:pt x="3240" y="8193"/>
                  </a:lnTo>
                  <a:lnTo>
                    <a:pt x="3740" y="8693"/>
                  </a:lnTo>
                  <a:lnTo>
                    <a:pt x="4835" y="7597"/>
                  </a:lnTo>
                  <a:close/>
                  <a:moveTo>
                    <a:pt x="1" y="0"/>
                  </a:moveTo>
                  <a:lnTo>
                    <a:pt x="1" y="1524"/>
                  </a:lnTo>
                  <a:lnTo>
                    <a:pt x="1263" y="1524"/>
                  </a:lnTo>
                  <a:lnTo>
                    <a:pt x="1263" y="2215"/>
                  </a:lnTo>
                  <a:lnTo>
                    <a:pt x="1" y="2215"/>
                  </a:lnTo>
                  <a:lnTo>
                    <a:pt x="1" y="3501"/>
                  </a:lnTo>
                  <a:lnTo>
                    <a:pt x="1263" y="3501"/>
                  </a:lnTo>
                  <a:lnTo>
                    <a:pt x="1263" y="4168"/>
                  </a:lnTo>
                  <a:lnTo>
                    <a:pt x="1" y="4168"/>
                  </a:lnTo>
                  <a:lnTo>
                    <a:pt x="1" y="5454"/>
                  </a:lnTo>
                  <a:lnTo>
                    <a:pt x="1263" y="5454"/>
                  </a:lnTo>
                  <a:lnTo>
                    <a:pt x="1263" y="6144"/>
                  </a:lnTo>
                  <a:lnTo>
                    <a:pt x="1" y="6144"/>
                  </a:lnTo>
                  <a:lnTo>
                    <a:pt x="1" y="7430"/>
                  </a:lnTo>
                  <a:lnTo>
                    <a:pt x="1263" y="7430"/>
                  </a:lnTo>
                  <a:lnTo>
                    <a:pt x="1263" y="8097"/>
                  </a:lnTo>
                  <a:lnTo>
                    <a:pt x="1" y="8097"/>
                  </a:lnTo>
                  <a:lnTo>
                    <a:pt x="1" y="9383"/>
                  </a:lnTo>
                  <a:lnTo>
                    <a:pt x="1263" y="9383"/>
                  </a:lnTo>
                  <a:lnTo>
                    <a:pt x="1263" y="10074"/>
                  </a:lnTo>
                  <a:lnTo>
                    <a:pt x="1" y="10074"/>
                  </a:lnTo>
                  <a:lnTo>
                    <a:pt x="1" y="11598"/>
                  </a:lnTo>
                  <a:lnTo>
                    <a:pt x="10051" y="11598"/>
                  </a:lnTo>
                  <a:lnTo>
                    <a:pt x="10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a:off x="2349666" y="4213361"/>
              <a:ext cx="19842" cy="22239"/>
            </a:xfrm>
            <a:custGeom>
              <a:rect b="b" l="l" r="r" t="t"/>
              <a:pathLst>
                <a:path extrusionOk="0" h="668" w="596">
                  <a:moveTo>
                    <a:pt x="1" y="0"/>
                  </a:moveTo>
                  <a:lnTo>
                    <a:pt x="1" y="667"/>
                  </a:lnTo>
                  <a:lnTo>
                    <a:pt x="596" y="667"/>
                  </a:lnTo>
                  <a:lnTo>
                    <a:pt x="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a:off x="2349666" y="4278382"/>
              <a:ext cx="19842" cy="23005"/>
            </a:xfrm>
            <a:custGeom>
              <a:rect b="b" l="l" r="r" t="t"/>
              <a:pathLst>
                <a:path extrusionOk="0" h="691" w="596">
                  <a:moveTo>
                    <a:pt x="1" y="0"/>
                  </a:moveTo>
                  <a:lnTo>
                    <a:pt x="1" y="691"/>
                  </a:lnTo>
                  <a:lnTo>
                    <a:pt x="596" y="691"/>
                  </a:lnTo>
                  <a:lnTo>
                    <a:pt x="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2349666" y="4081756"/>
              <a:ext cx="19842" cy="23005"/>
            </a:xfrm>
            <a:custGeom>
              <a:rect b="b" l="l" r="r" t="t"/>
              <a:pathLst>
                <a:path extrusionOk="0" h="691" w="596">
                  <a:moveTo>
                    <a:pt x="1" y="0"/>
                  </a:moveTo>
                  <a:lnTo>
                    <a:pt x="1" y="691"/>
                  </a:lnTo>
                  <a:lnTo>
                    <a:pt x="596" y="691"/>
                  </a:lnTo>
                  <a:lnTo>
                    <a:pt x="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2349666" y="4147542"/>
              <a:ext cx="19842" cy="23038"/>
            </a:xfrm>
            <a:custGeom>
              <a:rect b="b" l="l" r="r" t="t"/>
              <a:pathLst>
                <a:path extrusionOk="0" h="692" w="596">
                  <a:moveTo>
                    <a:pt x="1" y="1"/>
                  </a:moveTo>
                  <a:lnTo>
                    <a:pt x="1" y="691"/>
                  </a:lnTo>
                  <a:lnTo>
                    <a:pt x="596" y="691"/>
                  </a:lnTo>
                  <a:lnTo>
                    <a:pt x="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p:nvPr/>
          </p:nvSpPr>
          <p:spPr>
            <a:xfrm>
              <a:off x="2349666" y="4017535"/>
              <a:ext cx="19842" cy="23005"/>
            </a:xfrm>
            <a:custGeom>
              <a:rect b="b" l="l" r="r" t="t"/>
              <a:pathLst>
                <a:path extrusionOk="0" h="691" w="596">
                  <a:moveTo>
                    <a:pt x="1" y="0"/>
                  </a:moveTo>
                  <a:lnTo>
                    <a:pt x="1" y="691"/>
                  </a:lnTo>
                  <a:lnTo>
                    <a:pt x="596" y="691"/>
                  </a:lnTo>
                  <a:lnTo>
                    <a:pt x="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39"/>
          <p:cNvGrpSpPr/>
          <p:nvPr/>
        </p:nvGrpSpPr>
        <p:grpSpPr>
          <a:xfrm>
            <a:off x="1523513" y="2718861"/>
            <a:ext cx="386959" cy="385361"/>
            <a:chOff x="1523513" y="2718861"/>
            <a:chExt cx="386959" cy="385361"/>
          </a:xfrm>
        </p:grpSpPr>
        <p:sp>
          <p:nvSpPr>
            <p:cNvPr id="516" name="Google Shape;516;p39"/>
            <p:cNvSpPr/>
            <p:nvPr/>
          </p:nvSpPr>
          <p:spPr>
            <a:xfrm>
              <a:off x="1523513" y="2739469"/>
              <a:ext cx="292608" cy="363954"/>
            </a:xfrm>
            <a:custGeom>
              <a:rect b="b" l="l" r="r" t="t"/>
              <a:pathLst>
                <a:path extrusionOk="0" h="10932" w="8789">
                  <a:moveTo>
                    <a:pt x="5216" y="2620"/>
                  </a:moveTo>
                  <a:lnTo>
                    <a:pt x="5693" y="3096"/>
                  </a:lnTo>
                  <a:lnTo>
                    <a:pt x="4097" y="4668"/>
                  </a:lnTo>
                  <a:lnTo>
                    <a:pt x="3121" y="3692"/>
                  </a:lnTo>
                  <a:lnTo>
                    <a:pt x="3597" y="3215"/>
                  </a:lnTo>
                  <a:lnTo>
                    <a:pt x="4121" y="3716"/>
                  </a:lnTo>
                  <a:lnTo>
                    <a:pt x="5216" y="2620"/>
                  </a:lnTo>
                  <a:close/>
                  <a:moveTo>
                    <a:pt x="6550" y="5645"/>
                  </a:moveTo>
                  <a:lnTo>
                    <a:pt x="6550" y="6335"/>
                  </a:lnTo>
                  <a:lnTo>
                    <a:pt x="2239" y="6335"/>
                  </a:lnTo>
                  <a:lnTo>
                    <a:pt x="2239" y="5645"/>
                  </a:lnTo>
                  <a:close/>
                  <a:moveTo>
                    <a:pt x="6097" y="7002"/>
                  </a:moveTo>
                  <a:lnTo>
                    <a:pt x="6097" y="7669"/>
                  </a:lnTo>
                  <a:lnTo>
                    <a:pt x="2716" y="7669"/>
                  </a:lnTo>
                  <a:lnTo>
                    <a:pt x="2716" y="7002"/>
                  </a:lnTo>
                  <a:close/>
                  <a:moveTo>
                    <a:pt x="5097" y="8359"/>
                  </a:moveTo>
                  <a:lnTo>
                    <a:pt x="5097" y="9050"/>
                  </a:lnTo>
                  <a:lnTo>
                    <a:pt x="3716" y="9050"/>
                  </a:lnTo>
                  <a:lnTo>
                    <a:pt x="3716" y="8359"/>
                  </a:lnTo>
                  <a:close/>
                  <a:moveTo>
                    <a:pt x="1" y="1"/>
                  </a:moveTo>
                  <a:lnTo>
                    <a:pt x="1" y="10931"/>
                  </a:lnTo>
                  <a:lnTo>
                    <a:pt x="8788" y="10931"/>
                  </a:lnTo>
                  <a:lnTo>
                    <a:pt x="8788" y="1"/>
                  </a:lnTo>
                  <a:lnTo>
                    <a:pt x="6645" y="1"/>
                  </a:lnTo>
                  <a:lnTo>
                    <a:pt x="6645" y="1406"/>
                  </a:lnTo>
                  <a:lnTo>
                    <a:pt x="2144" y="1406"/>
                  </a:lnTo>
                  <a:lnTo>
                    <a:pt x="21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1617864" y="2718861"/>
              <a:ext cx="103906" cy="45211"/>
            </a:xfrm>
            <a:custGeom>
              <a:rect b="b" l="l" r="r" t="t"/>
              <a:pathLst>
                <a:path extrusionOk="0" h="1358" w="3121">
                  <a:moveTo>
                    <a:pt x="1" y="0"/>
                  </a:moveTo>
                  <a:lnTo>
                    <a:pt x="1" y="1358"/>
                  </a:lnTo>
                  <a:lnTo>
                    <a:pt x="3121" y="1358"/>
                  </a:lnTo>
                  <a:lnTo>
                    <a:pt x="312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1839092" y="2740268"/>
              <a:ext cx="69781" cy="44412"/>
            </a:xfrm>
            <a:custGeom>
              <a:rect b="b" l="l" r="r" t="t"/>
              <a:pathLst>
                <a:path extrusionOk="0" h="1334" w="2096">
                  <a:moveTo>
                    <a:pt x="0" y="0"/>
                  </a:moveTo>
                  <a:lnTo>
                    <a:pt x="0" y="1334"/>
                  </a:lnTo>
                  <a:lnTo>
                    <a:pt x="2096" y="1334"/>
                  </a:lnTo>
                  <a:lnTo>
                    <a:pt x="20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1839092" y="2807652"/>
              <a:ext cx="69781" cy="205381"/>
            </a:xfrm>
            <a:custGeom>
              <a:rect b="b" l="l" r="r" t="t"/>
              <a:pathLst>
                <a:path extrusionOk="0" h="6169" w="2096">
                  <a:moveTo>
                    <a:pt x="0" y="1"/>
                  </a:moveTo>
                  <a:lnTo>
                    <a:pt x="0" y="6169"/>
                  </a:lnTo>
                  <a:lnTo>
                    <a:pt x="2096" y="6169"/>
                  </a:lnTo>
                  <a:lnTo>
                    <a:pt x="20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1839092" y="3036005"/>
              <a:ext cx="71379" cy="68216"/>
            </a:xfrm>
            <a:custGeom>
              <a:rect b="b" l="l" r="r" t="t"/>
              <a:pathLst>
                <a:path extrusionOk="0" h="2049" w="2144">
                  <a:moveTo>
                    <a:pt x="24" y="0"/>
                  </a:moveTo>
                  <a:lnTo>
                    <a:pt x="24" y="619"/>
                  </a:lnTo>
                  <a:lnTo>
                    <a:pt x="0" y="619"/>
                  </a:lnTo>
                  <a:lnTo>
                    <a:pt x="1072" y="2048"/>
                  </a:lnTo>
                  <a:lnTo>
                    <a:pt x="2143" y="619"/>
                  </a:lnTo>
                  <a:lnTo>
                    <a:pt x="21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39"/>
          <p:cNvSpPr/>
          <p:nvPr/>
        </p:nvSpPr>
        <p:spPr>
          <a:xfrm>
            <a:off x="1523513" y="3965998"/>
            <a:ext cx="386959" cy="384562"/>
          </a:xfrm>
          <a:custGeom>
            <a:rect b="b" l="l" r="r" t="t"/>
            <a:pathLst>
              <a:path extrusionOk="0" h="11551" w="11623">
                <a:moveTo>
                  <a:pt x="9908" y="1429"/>
                </a:moveTo>
                <a:lnTo>
                  <a:pt x="9908" y="4358"/>
                </a:lnTo>
                <a:cubicBezTo>
                  <a:pt x="9312" y="4501"/>
                  <a:pt x="8908" y="5025"/>
                  <a:pt x="8908" y="5668"/>
                </a:cubicBezTo>
                <a:cubicBezTo>
                  <a:pt x="8908" y="6287"/>
                  <a:pt x="9360" y="6811"/>
                  <a:pt x="9908" y="6978"/>
                </a:cubicBezTo>
                <a:lnTo>
                  <a:pt x="9908" y="10241"/>
                </a:lnTo>
                <a:lnTo>
                  <a:pt x="7931" y="10241"/>
                </a:lnTo>
                <a:lnTo>
                  <a:pt x="7931" y="10217"/>
                </a:lnTo>
                <a:lnTo>
                  <a:pt x="7931" y="9526"/>
                </a:lnTo>
                <a:lnTo>
                  <a:pt x="6145" y="9526"/>
                </a:lnTo>
                <a:lnTo>
                  <a:pt x="6145" y="7145"/>
                </a:lnTo>
                <a:lnTo>
                  <a:pt x="7693" y="5621"/>
                </a:lnTo>
                <a:lnTo>
                  <a:pt x="6145" y="4120"/>
                </a:lnTo>
                <a:lnTo>
                  <a:pt x="6145" y="2120"/>
                </a:lnTo>
                <a:lnTo>
                  <a:pt x="7931" y="2120"/>
                </a:lnTo>
                <a:lnTo>
                  <a:pt x="7931" y="1429"/>
                </a:lnTo>
                <a:close/>
                <a:moveTo>
                  <a:pt x="3645" y="0"/>
                </a:moveTo>
                <a:lnTo>
                  <a:pt x="3645" y="2096"/>
                </a:lnTo>
                <a:lnTo>
                  <a:pt x="5431" y="2096"/>
                </a:lnTo>
                <a:lnTo>
                  <a:pt x="5431" y="4073"/>
                </a:lnTo>
                <a:lnTo>
                  <a:pt x="3883" y="5597"/>
                </a:lnTo>
                <a:lnTo>
                  <a:pt x="5431" y="7121"/>
                </a:lnTo>
                <a:lnTo>
                  <a:pt x="5431" y="9502"/>
                </a:lnTo>
                <a:lnTo>
                  <a:pt x="3645" y="9502"/>
                </a:lnTo>
                <a:lnTo>
                  <a:pt x="3645" y="10193"/>
                </a:lnTo>
                <a:lnTo>
                  <a:pt x="1739" y="10193"/>
                </a:lnTo>
                <a:lnTo>
                  <a:pt x="1739" y="6907"/>
                </a:lnTo>
                <a:cubicBezTo>
                  <a:pt x="2335" y="6764"/>
                  <a:pt x="2740" y="6240"/>
                  <a:pt x="2740" y="5597"/>
                </a:cubicBezTo>
                <a:cubicBezTo>
                  <a:pt x="2740" y="4858"/>
                  <a:pt x="2120" y="4239"/>
                  <a:pt x="1382" y="4239"/>
                </a:cubicBezTo>
                <a:cubicBezTo>
                  <a:pt x="620" y="4239"/>
                  <a:pt x="1" y="4835"/>
                  <a:pt x="1" y="5597"/>
                </a:cubicBezTo>
                <a:cubicBezTo>
                  <a:pt x="1" y="6240"/>
                  <a:pt x="453" y="6764"/>
                  <a:pt x="1025" y="6907"/>
                </a:cubicBezTo>
                <a:lnTo>
                  <a:pt x="1025" y="10884"/>
                </a:lnTo>
                <a:lnTo>
                  <a:pt x="3597" y="10884"/>
                </a:lnTo>
                <a:lnTo>
                  <a:pt x="3597" y="11550"/>
                </a:lnTo>
                <a:lnTo>
                  <a:pt x="7884" y="11550"/>
                </a:lnTo>
                <a:lnTo>
                  <a:pt x="7884" y="10884"/>
                </a:lnTo>
                <a:lnTo>
                  <a:pt x="10575" y="10884"/>
                </a:lnTo>
                <a:lnTo>
                  <a:pt x="10575" y="6907"/>
                </a:lnTo>
                <a:cubicBezTo>
                  <a:pt x="11170" y="6787"/>
                  <a:pt x="11622" y="6264"/>
                  <a:pt x="11622" y="5597"/>
                </a:cubicBezTo>
                <a:cubicBezTo>
                  <a:pt x="11622" y="4978"/>
                  <a:pt x="11170" y="4454"/>
                  <a:pt x="10598" y="4287"/>
                </a:cubicBezTo>
                <a:lnTo>
                  <a:pt x="10598" y="691"/>
                </a:lnTo>
                <a:lnTo>
                  <a:pt x="7931" y="691"/>
                </a:lnTo>
                <a:lnTo>
                  <a:pt x="7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39"/>
          <p:cNvGrpSpPr/>
          <p:nvPr/>
        </p:nvGrpSpPr>
        <p:grpSpPr>
          <a:xfrm>
            <a:off x="1553642" y="3342030"/>
            <a:ext cx="326699" cy="385361"/>
            <a:chOff x="1553642" y="3342030"/>
            <a:chExt cx="326699" cy="385361"/>
          </a:xfrm>
        </p:grpSpPr>
        <p:sp>
          <p:nvSpPr>
            <p:cNvPr id="523" name="Google Shape;523;p39"/>
            <p:cNvSpPr/>
            <p:nvPr/>
          </p:nvSpPr>
          <p:spPr>
            <a:xfrm>
              <a:off x="1587734" y="3365035"/>
              <a:ext cx="145921" cy="124481"/>
            </a:xfrm>
            <a:custGeom>
              <a:rect b="b" l="l" r="r" t="t"/>
              <a:pathLst>
                <a:path extrusionOk="0" h="3739" w="4383">
                  <a:moveTo>
                    <a:pt x="1" y="0"/>
                  </a:moveTo>
                  <a:lnTo>
                    <a:pt x="1" y="3739"/>
                  </a:lnTo>
                  <a:lnTo>
                    <a:pt x="692" y="3739"/>
                  </a:lnTo>
                  <a:lnTo>
                    <a:pt x="692" y="667"/>
                  </a:lnTo>
                  <a:lnTo>
                    <a:pt x="4383" y="667"/>
                  </a:lnTo>
                  <a:lnTo>
                    <a:pt x="43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1709052" y="3580671"/>
              <a:ext cx="146720" cy="125313"/>
            </a:xfrm>
            <a:custGeom>
              <a:rect b="b" l="l" r="r" t="t"/>
              <a:pathLst>
                <a:path extrusionOk="0" h="3764" w="4407">
                  <a:moveTo>
                    <a:pt x="3716" y="1"/>
                  </a:moveTo>
                  <a:lnTo>
                    <a:pt x="3716" y="3073"/>
                  </a:lnTo>
                  <a:lnTo>
                    <a:pt x="1" y="3073"/>
                  </a:lnTo>
                  <a:lnTo>
                    <a:pt x="1" y="3763"/>
                  </a:lnTo>
                  <a:lnTo>
                    <a:pt x="4406" y="3763"/>
                  </a:lnTo>
                  <a:lnTo>
                    <a:pt x="44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1563164" y="3515650"/>
              <a:ext cx="103107" cy="103107"/>
            </a:xfrm>
            <a:custGeom>
              <a:rect b="b" l="l" r="r" t="t"/>
              <a:pathLst>
                <a:path extrusionOk="0" h="3097" w="3097">
                  <a:moveTo>
                    <a:pt x="1549" y="1"/>
                  </a:moveTo>
                  <a:cubicBezTo>
                    <a:pt x="691" y="1"/>
                    <a:pt x="1" y="668"/>
                    <a:pt x="1" y="1549"/>
                  </a:cubicBezTo>
                  <a:cubicBezTo>
                    <a:pt x="1" y="2406"/>
                    <a:pt x="691" y="3097"/>
                    <a:pt x="1549" y="3097"/>
                  </a:cubicBezTo>
                  <a:cubicBezTo>
                    <a:pt x="2406" y="3097"/>
                    <a:pt x="3097" y="2406"/>
                    <a:pt x="3097" y="1549"/>
                  </a:cubicBezTo>
                  <a:cubicBezTo>
                    <a:pt x="3097" y="668"/>
                    <a:pt x="2406" y="1"/>
                    <a:pt x="15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1553642" y="3621121"/>
              <a:ext cx="122949" cy="106270"/>
            </a:xfrm>
            <a:custGeom>
              <a:rect b="b" l="l" r="r" t="t"/>
              <a:pathLst>
                <a:path extrusionOk="0" h="3192" w="3693">
                  <a:moveTo>
                    <a:pt x="2192" y="1310"/>
                  </a:moveTo>
                  <a:lnTo>
                    <a:pt x="2192" y="2001"/>
                  </a:lnTo>
                  <a:lnTo>
                    <a:pt x="1501" y="2001"/>
                  </a:lnTo>
                  <a:lnTo>
                    <a:pt x="1501" y="1310"/>
                  </a:lnTo>
                  <a:close/>
                  <a:moveTo>
                    <a:pt x="358" y="0"/>
                  </a:moveTo>
                  <a:cubicBezTo>
                    <a:pt x="120" y="310"/>
                    <a:pt x="1" y="691"/>
                    <a:pt x="1" y="1119"/>
                  </a:cubicBezTo>
                  <a:lnTo>
                    <a:pt x="1" y="3191"/>
                  </a:lnTo>
                  <a:lnTo>
                    <a:pt x="3692" y="3191"/>
                  </a:lnTo>
                  <a:lnTo>
                    <a:pt x="3692" y="1119"/>
                  </a:lnTo>
                  <a:cubicBezTo>
                    <a:pt x="3692" y="691"/>
                    <a:pt x="3525" y="310"/>
                    <a:pt x="3335" y="0"/>
                  </a:cubicBezTo>
                  <a:cubicBezTo>
                    <a:pt x="2930" y="357"/>
                    <a:pt x="2406" y="572"/>
                    <a:pt x="1835" y="572"/>
                  </a:cubicBezTo>
                  <a:cubicBezTo>
                    <a:pt x="1263" y="572"/>
                    <a:pt x="739" y="357"/>
                    <a:pt x="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767713" y="3342030"/>
              <a:ext cx="103107" cy="103107"/>
            </a:xfrm>
            <a:custGeom>
              <a:rect b="b" l="l" r="r" t="t"/>
              <a:pathLst>
                <a:path extrusionOk="0" h="3097" w="3097">
                  <a:moveTo>
                    <a:pt x="1549" y="0"/>
                  </a:moveTo>
                  <a:cubicBezTo>
                    <a:pt x="668" y="0"/>
                    <a:pt x="1" y="691"/>
                    <a:pt x="1" y="1548"/>
                  </a:cubicBezTo>
                  <a:cubicBezTo>
                    <a:pt x="1" y="2406"/>
                    <a:pt x="668" y="3096"/>
                    <a:pt x="1549" y="3096"/>
                  </a:cubicBezTo>
                  <a:cubicBezTo>
                    <a:pt x="2406" y="3096"/>
                    <a:pt x="3097" y="2406"/>
                    <a:pt x="3097" y="1548"/>
                  </a:cubicBezTo>
                  <a:cubicBezTo>
                    <a:pt x="3097" y="715"/>
                    <a:pt x="2406" y="24"/>
                    <a:pt x="1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a:off x="1757426" y="3449065"/>
              <a:ext cx="122916" cy="106270"/>
            </a:xfrm>
            <a:custGeom>
              <a:rect b="b" l="l" r="r" t="t"/>
              <a:pathLst>
                <a:path extrusionOk="0" h="3192" w="3692">
                  <a:moveTo>
                    <a:pt x="2167" y="1310"/>
                  </a:moveTo>
                  <a:lnTo>
                    <a:pt x="2167" y="2001"/>
                  </a:lnTo>
                  <a:lnTo>
                    <a:pt x="1477" y="2001"/>
                  </a:lnTo>
                  <a:lnTo>
                    <a:pt x="1477" y="1310"/>
                  </a:lnTo>
                  <a:close/>
                  <a:moveTo>
                    <a:pt x="357" y="0"/>
                  </a:moveTo>
                  <a:cubicBezTo>
                    <a:pt x="119" y="286"/>
                    <a:pt x="0" y="691"/>
                    <a:pt x="0" y="1096"/>
                  </a:cubicBezTo>
                  <a:lnTo>
                    <a:pt x="0" y="3192"/>
                  </a:lnTo>
                  <a:lnTo>
                    <a:pt x="3691" y="3192"/>
                  </a:lnTo>
                  <a:lnTo>
                    <a:pt x="3691" y="1096"/>
                  </a:lnTo>
                  <a:cubicBezTo>
                    <a:pt x="3691" y="691"/>
                    <a:pt x="3572" y="286"/>
                    <a:pt x="3334" y="0"/>
                  </a:cubicBezTo>
                  <a:cubicBezTo>
                    <a:pt x="2953" y="358"/>
                    <a:pt x="2405" y="548"/>
                    <a:pt x="1858" y="548"/>
                  </a:cubicBezTo>
                  <a:cubicBezTo>
                    <a:pt x="1286" y="548"/>
                    <a:pt x="738" y="358"/>
                    <a:pt x="3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39"/>
          <p:cNvGrpSpPr/>
          <p:nvPr/>
        </p:nvGrpSpPr>
        <p:grpSpPr>
          <a:xfrm>
            <a:off x="751293" y="1470925"/>
            <a:ext cx="308455" cy="385361"/>
            <a:chOff x="751293" y="1470925"/>
            <a:chExt cx="308455" cy="385361"/>
          </a:xfrm>
        </p:grpSpPr>
        <p:sp>
          <p:nvSpPr>
            <p:cNvPr id="530" name="Google Shape;530;p39"/>
            <p:cNvSpPr/>
            <p:nvPr/>
          </p:nvSpPr>
          <p:spPr>
            <a:xfrm>
              <a:off x="820275" y="1720685"/>
              <a:ext cx="40484" cy="22206"/>
            </a:xfrm>
            <a:custGeom>
              <a:rect b="b" l="l" r="r" t="t"/>
              <a:pathLst>
                <a:path extrusionOk="0" h="667" w="1216">
                  <a:moveTo>
                    <a:pt x="0" y="0"/>
                  </a:moveTo>
                  <a:lnTo>
                    <a:pt x="0" y="667"/>
                  </a:lnTo>
                  <a:lnTo>
                    <a:pt x="1215" y="667"/>
                  </a:lnTo>
                  <a:lnTo>
                    <a:pt x="12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9"/>
            <p:cNvSpPr/>
            <p:nvPr/>
          </p:nvSpPr>
          <p:spPr>
            <a:xfrm>
              <a:off x="951880" y="1674675"/>
              <a:ext cx="40484" cy="67451"/>
            </a:xfrm>
            <a:custGeom>
              <a:rect b="b" l="l" r="r" t="t"/>
              <a:pathLst>
                <a:path extrusionOk="0" h="2026" w="1216">
                  <a:moveTo>
                    <a:pt x="1" y="1"/>
                  </a:moveTo>
                  <a:lnTo>
                    <a:pt x="1" y="2025"/>
                  </a:lnTo>
                  <a:lnTo>
                    <a:pt x="1215" y="2025"/>
                  </a:lnTo>
                  <a:lnTo>
                    <a:pt x="12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9"/>
            <p:cNvSpPr/>
            <p:nvPr/>
          </p:nvSpPr>
          <p:spPr>
            <a:xfrm>
              <a:off x="882898" y="1765064"/>
              <a:ext cx="109466" cy="23038"/>
            </a:xfrm>
            <a:custGeom>
              <a:rect b="b" l="l" r="r" t="t"/>
              <a:pathLst>
                <a:path extrusionOk="0" h="692" w="3288">
                  <a:moveTo>
                    <a:pt x="1" y="1"/>
                  </a:moveTo>
                  <a:lnTo>
                    <a:pt x="1" y="691"/>
                  </a:lnTo>
                  <a:lnTo>
                    <a:pt x="3287" y="691"/>
                  </a:lnTo>
                  <a:lnTo>
                    <a:pt x="328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820275" y="1765064"/>
              <a:ext cx="40484" cy="23038"/>
            </a:xfrm>
            <a:custGeom>
              <a:rect b="b" l="l" r="r" t="t"/>
              <a:pathLst>
                <a:path extrusionOk="0" h="692" w="1216">
                  <a:moveTo>
                    <a:pt x="0" y="1"/>
                  </a:moveTo>
                  <a:lnTo>
                    <a:pt x="0" y="691"/>
                  </a:lnTo>
                  <a:lnTo>
                    <a:pt x="1215" y="691"/>
                  </a:lnTo>
                  <a:lnTo>
                    <a:pt x="12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p:nvPr/>
          </p:nvSpPr>
          <p:spPr>
            <a:xfrm>
              <a:off x="820275" y="1674675"/>
              <a:ext cx="40484" cy="23038"/>
            </a:xfrm>
            <a:custGeom>
              <a:rect b="b" l="l" r="r" t="t"/>
              <a:pathLst>
                <a:path extrusionOk="0" h="692" w="1216">
                  <a:moveTo>
                    <a:pt x="0" y="1"/>
                  </a:moveTo>
                  <a:lnTo>
                    <a:pt x="0" y="691"/>
                  </a:lnTo>
                  <a:lnTo>
                    <a:pt x="1215" y="691"/>
                  </a:lnTo>
                  <a:lnTo>
                    <a:pt x="12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9"/>
            <p:cNvSpPr/>
            <p:nvPr/>
          </p:nvSpPr>
          <p:spPr>
            <a:xfrm>
              <a:off x="882898" y="1674675"/>
              <a:ext cx="46044" cy="23038"/>
            </a:xfrm>
            <a:custGeom>
              <a:rect b="b" l="l" r="r" t="t"/>
              <a:pathLst>
                <a:path extrusionOk="0" h="692" w="1383">
                  <a:moveTo>
                    <a:pt x="1" y="1"/>
                  </a:moveTo>
                  <a:lnTo>
                    <a:pt x="1" y="691"/>
                  </a:lnTo>
                  <a:lnTo>
                    <a:pt x="1382" y="691"/>
                  </a:lnTo>
                  <a:lnTo>
                    <a:pt x="13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9"/>
            <p:cNvSpPr/>
            <p:nvPr/>
          </p:nvSpPr>
          <p:spPr>
            <a:xfrm>
              <a:off x="751293" y="1470925"/>
              <a:ext cx="308455" cy="385361"/>
            </a:xfrm>
            <a:custGeom>
              <a:rect b="b" l="l" r="r" t="t"/>
              <a:pathLst>
                <a:path extrusionOk="0" h="11575" w="9265">
                  <a:moveTo>
                    <a:pt x="7931" y="1358"/>
                  </a:moveTo>
                  <a:lnTo>
                    <a:pt x="7931" y="4692"/>
                  </a:lnTo>
                  <a:lnTo>
                    <a:pt x="1382" y="4692"/>
                  </a:lnTo>
                  <a:lnTo>
                    <a:pt x="1382" y="1358"/>
                  </a:lnTo>
                  <a:close/>
                  <a:moveTo>
                    <a:pt x="7931" y="5478"/>
                  </a:moveTo>
                  <a:lnTo>
                    <a:pt x="7931" y="10217"/>
                  </a:lnTo>
                  <a:lnTo>
                    <a:pt x="1382" y="10217"/>
                  </a:lnTo>
                  <a:lnTo>
                    <a:pt x="1382" y="5478"/>
                  </a:lnTo>
                  <a:close/>
                  <a:moveTo>
                    <a:pt x="1" y="1"/>
                  </a:moveTo>
                  <a:lnTo>
                    <a:pt x="1" y="11574"/>
                  </a:lnTo>
                  <a:lnTo>
                    <a:pt x="9264" y="11574"/>
                  </a:lnTo>
                  <a:lnTo>
                    <a:pt x="92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9"/>
            <p:cNvSpPr/>
            <p:nvPr/>
          </p:nvSpPr>
          <p:spPr>
            <a:xfrm>
              <a:off x="820275" y="1538309"/>
              <a:ext cx="172089" cy="66652"/>
            </a:xfrm>
            <a:custGeom>
              <a:rect b="b" l="l" r="r" t="t"/>
              <a:pathLst>
                <a:path extrusionOk="0" h="2002" w="5169">
                  <a:moveTo>
                    <a:pt x="1572" y="620"/>
                  </a:moveTo>
                  <a:lnTo>
                    <a:pt x="1572" y="1311"/>
                  </a:lnTo>
                  <a:lnTo>
                    <a:pt x="882" y="1311"/>
                  </a:lnTo>
                  <a:lnTo>
                    <a:pt x="882" y="620"/>
                  </a:lnTo>
                  <a:close/>
                  <a:moveTo>
                    <a:pt x="2906" y="620"/>
                  </a:moveTo>
                  <a:lnTo>
                    <a:pt x="2906" y="1311"/>
                  </a:lnTo>
                  <a:lnTo>
                    <a:pt x="2215" y="1311"/>
                  </a:lnTo>
                  <a:lnTo>
                    <a:pt x="2215" y="620"/>
                  </a:lnTo>
                  <a:close/>
                  <a:moveTo>
                    <a:pt x="4287" y="620"/>
                  </a:moveTo>
                  <a:lnTo>
                    <a:pt x="4287" y="1311"/>
                  </a:lnTo>
                  <a:lnTo>
                    <a:pt x="3596" y="1311"/>
                  </a:lnTo>
                  <a:lnTo>
                    <a:pt x="3596" y="620"/>
                  </a:lnTo>
                  <a:close/>
                  <a:moveTo>
                    <a:pt x="0" y="1"/>
                  </a:moveTo>
                  <a:lnTo>
                    <a:pt x="0" y="2001"/>
                  </a:lnTo>
                  <a:lnTo>
                    <a:pt x="5168" y="2001"/>
                  </a:lnTo>
                  <a:lnTo>
                    <a:pt x="51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9"/>
            <p:cNvSpPr/>
            <p:nvPr/>
          </p:nvSpPr>
          <p:spPr>
            <a:xfrm>
              <a:off x="882898" y="1720685"/>
              <a:ext cx="46044" cy="22206"/>
            </a:xfrm>
            <a:custGeom>
              <a:rect b="b" l="l" r="r" t="t"/>
              <a:pathLst>
                <a:path extrusionOk="0" h="667" w="1383">
                  <a:moveTo>
                    <a:pt x="1" y="0"/>
                  </a:moveTo>
                  <a:lnTo>
                    <a:pt x="1" y="667"/>
                  </a:lnTo>
                  <a:lnTo>
                    <a:pt x="1382" y="667"/>
                  </a:lnTo>
                  <a:lnTo>
                    <a:pt x="138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 name="Google Shape;539;p39"/>
          <p:cNvGrpSpPr/>
          <p:nvPr/>
        </p:nvGrpSpPr>
        <p:grpSpPr>
          <a:xfrm>
            <a:off x="713240" y="2718861"/>
            <a:ext cx="385361" cy="385361"/>
            <a:chOff x="713240" y="2718861"/>
            <a:chExt cx="385361" cy="385361"/>
          </a:xfrm>
        </p:grpSpPr>
        <p:sp>
          <p:nvSpPr>
            <p:cNvPr id="540" name="Google Shape;540;p39"/>
            <p:cNvSpPr/>
            <p:nvPr/>
          </p:nvSpPr>
          <p:spPr>
            <a:xfrm>
              <a:off x="713240" y="3014598"/>
              <a:ext cx="385361" cy="89623"/>
            </a:xfrm>
            <a:custGeom>
              <a:rect b="b" l="l" r="r" t="t"/>
              <a:pathLst>
                <a:path extrusionOk="0" h="2692" w="11575">
                  <a:moveTo>
                    <a:pt x="10145" y="0"/>
                  </a:moveTo>
                  <a:cubicBezTo>
                    <a:pt x="10050" y="119"/>
                    <a:pt x="9955" y="214"/>
                    <a:pt x="9836" y="310"/>
                  </a:cubicBezTo>
                  <a:cubicBezTo>
                    <a:pt x="8740" y="1405"/>
                    <a:pt x="7288" y="2001"/>
                    <a:pt x="5740" y="2001"/>
                  </a:cubicBezTo>
                  <a:cubicBezTo>
                    <a:pt x="4192" y="2001"/>
                    <a:pt x="2739" y="1405"/>
                    <a:pt x="1620" y="310"/>
                  </a:cubicBezTo>
                  <a:lnTo>
                    <a:pt x="1382" y="72"/>
                  </a:lnTo>
                  <a:lnTo>
                    <a:pt x="905" y="2001"/>
                  </a:lnTo>
                  <a:lnTo>
                    <a:pt x="1" y="2001"/>
                  </a:lnTo>
                  <a:lnTo>
                    <a:pt x="1" y="2691"/>
                  </a:lnTo>
                  <a:lnTo>
                    <a:pt x="11574" y="2691"/>
                  </a:lnTo>
                  <a:lnTo>
                    <a:pt x="11574" y="2001"/>
                  </a:lnTo>
                  <a:lnTo>
                    <a:pt x="10622" y="2001"/>
                  </a:lnTo>
                  <a:lnTo>
                    <a:pt x="101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9"/>
            <p:cNvSpPr/>
            <p:nvPr/>
          </p:nvSpPr>
          <p:spPr>
            <a:xfrm>
              <a:off x="814715" y="2798929"/>
              <a:ext cx="180812" cy="180013"/>
            </a:xfrm>
            <a:custGeom>
              <a:rect b="b" l="l" r="r" t="t"/>
              <a:pathLst>
                <a:path extrusionOk="0" h="5407" w="5431">
                  <a:moveTo>
                    <a:pt x="3073" y="667"/>
                  </a:moveTo>
                  <a:lnTo>
                    <a:pt x="3073" y="1001"/>
                  </a:lnTo>
                  <a:cubicBezTo>
                    <a:pt x="3525" y="1120"/>
                    <a:pt x="3859" y="1549"/>
                    <a:pt x="3859" y="2001"/>
                  </a:cubicBezTo>
                  <a:lnTo>
                    <a:pt x="3168" y="2001"/>
                  </a:lnTo>
                  <a:cubicBezTo>
                    <a:pt x="3168" y="1811"/>
                    <a:pt x="2954" y="1644"/>
                    <a:pt x="2716" y="1644"/>
                  </a:cubicBezTo>
                  <a:cubicBezTo>
                    <a:pt x="2477" y="1644"/>
                    <a:pt x="2263" y="1787"/>
                    <a:pt x="2263" y="2001"/>
                  </a:cubicBezTo>
                  <a:cubicBezTo>
                    <a:pt x="2263" y="2192"/>
                    <a:pt x="2477" y="2358"/>
                    <a:pt x="2716" y="2358"/>
                  </a:cubicBezTo>
                  <a:cubicBezTo>
                    <a:pt x="3335" y="2358"/>
                    <a:pt x="3859" y="2835"/>
                    <a:pt x="3859" y="3382"/>
                  </a:cubicBezTo>
                  <a:cubicBezTo>
                    <a:pt x="3859" y="3835"/>
                    <a:pt x="3525" y="4263"/>
                    <a:pt x="3073" y="4382"/>
                  </a:cubicBezTo>
                  <a:lnTo>
                    <a:pt x="3073" y="4692"/>
                  </a:lnTo>
                  <a:lnTo>
                    <a:pt x="2382" y="4692"/>
                  </a:lnTo>
                  <a:lnTo>
                    <a:pt x="2382" y="4382"/>
                  </a:lnTo>
                  <a:cubicBezTo>
                    <a:pt x="1954" y="4263"/>
                    <a:pt x="1620" y="3835"/>
                    <a:pt x="1620" y="3382"/>
                  </a:cubicBezTo>
                  <a:lnTo>
                    <a:pt x="2311" y="3382"/>
                  </a:lnTo>
                  <a:cubicBezTo>
                    <a:pt x="2311" y="3573"/>
                    <a:pt x="2501" y="3739"/>
                    <a:pt x="2739" y="3739"/>
                  </a:cubicBezTo>
                  <a:cubicBezTo>
                    <a:pt x="2978" y="3739"/>
                    <a:pt x="3192" y="3597"/>
                    <a:pt x="3192" y="3382"/>
                  </a:cubicBezTo>
                  <a:cubicBezTo>
                    <a:pt x="3192" y="3216"/>
                    <a:pt x="2978" y="3025"/>
                    <a:pt x="2739" y="3025"/>
                  </a:cubicBezTo>
                  <a:cubicBezTo>
                    <a:pt x="2120" y="3025"/>
                    <a:pt x="1620" y="2549"/>
                    <a:pt x="1620" y="2001"/>
                  </a:cubicBezTo>
                  <a:cubicBezTo>
                    <a:pt x="1620" y="1549"/>
                    <a:pt x="1954" y="1120"/>
                    <a:pt x="2382" y="1001"/>
                  </a:cubicBezTo>
                  <a:lnTo>
                    <a:pt x="2382" y="667"/>
                  </a:lnTo>
                  <a:close/>
                  <a:moveTo>
                    <a:pt x="2716" y="1"/>
                  </a:moveTo>
                  <a:cubicBezTo>
                    <a:pt x="1239" y="1"/>
                    <a:pt x="1" y="1215"/>
                    <a:pt x="1" y="2692"/>
                  </a:cubicBezTo>
                  <a:cubicBezTo>
                    <a:pt x="1" y="4192"/>
                    <a:pt x="1239" y="5406"/>
                    <a:pt x="2716" y="5406"/>
                  </a:cubicBezTo>
                  <a:cubicBezTo>
                    <a:pt x="4216" y="5406"/>
                    <a:pt x="5430" y="4192"/>
                    <a:pt x="5430" y="2692"/>
                  </a:cubicBezTo>
                  <a:cubicBezTo>
                    <a:pt x="5430" y="2263"/>
                    <a:pt x="5311" y="1834"/>
                    <a:pt x="5121" y="1453"/>
                  </a:cubicBezTo>
                  <a:lnTo>
                    <a:pt x="4764" y="1811"/>
                  </a:lnTo>
                  <a:lnTo>
                    <a:pt x="4287" y="1334"/>
                  </a:lnTo>
                  <a:lnTo>
                    <a:pt x="4740" y="882"/>
                  </a:lnTo>
                  <a:cubicBezTo>
                    <a:pt x="4240" y="310"/>
                    <a:pt x="3525" y="1"/>
                    <a:pt x="27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9"/>
            <p:cNvSpPr/>
            <p:nvPr/>
          </p:nvSpPr>
          <p:spPr>
            <a:xfrm>
              <a:off x="735446" y="2718861"/>
              <a:ext cx="339350" cy="338585"/>
            </a:xfrm>
            <a:custGeom>
              <a:rect b="b" l="l" r="r" t="t"/>
              <a:pathLst>
                <a:path extrusionOk="0" h="10170" w="10193">
                  <a:moveTo>
                    <a:pt x="5097" y="0"/>
                  </a:moveTo>
                  <a:cubicBezTo>
                    <a:pt x="3739" y="0"/>
                    <a:pt x="2453" y="524"/>
                    <a:pt x="1501" y="1477"/>
                  </a:cubicBezTo>
                  <a:cubicBezTo>
                    <a:pt x="548" y="2429"/>
                    <a:pt x="0" y="3739"/>
                    <a:pt x="0" y="5073"/>
                  </a:cubicBezTo>
                  <a:cubicBezTo>
                    <a:pt x="0" y="6430"/>
                    <a:pt x="548" y="7740"/>
                    <a:pt x="1501" y="8693"/>
                  </a:cubicBezTo>
                  <a:cubicBezTo>
                    <a:pt x="2453" y="9645"/>
                    <a:pt x="3763" y="10169"/>
                    <a:pt x="5097" y="10169"/>
                  </a:cubicBezTo>
                  <a:cubicBezTo>
                    <a:pt x="6454" y="10169"/>
                    <a:pt x="7740" y="9645"/>
                    <a:pt x="8693" y="8693"/>
                  </a:cubicBezTo>
                  <a:cubicBezTo>
                    <a:pt x="9645" y="7740"/>
                    <a:pt x="10193" y="6430"/>
                    <a:pt x="10193" y="5073"/>
                  </a:cubicBezTo>
                  <a:cubicBezTo>
                    <a:pt x="10193" y="4001"/>
                    <a:pt x="9860" y="2977"/>
                    <a:pt x="9240" y="2096"/>
                  </a:cubicBezTo>
                  <a:lnTo>
                    <a:pt x="7978" y="3358"/>
                  </a:lnTo>
                  <a:cubicBezTo>
                    <a:pt x="8312" y="3858"/>
                    <a:pt x="8502" y="4454"/>
                    <a:pt x="8502" y="5097"/>
                  </a:cubicBezTo>
                  <a:cubicBezTo>
                    <a:pt x="8502" y="6978"/>
                    <a:pt x="6978" y="8502"/>
                    <a:pt x="5097" y="8502"/>
                  </a:cubicBezTo>
                  <a:cubicBezTo>
                    <a:pt x="3215" y="8502"/>
                    <a:pt x="1691" y="6978"/>
                    <a:pt x="1691" y="5097"/>
                  </a:cubicBezTo>
                  <a:cubicBezTo>
                    <a:pt x="1691" y="3239"/>
                    <a:pt x="3215" y="1715"/>
                    <a:pt x="5097" y="1715"/>
                  </a:cubicBezTo>
                  <a:cubicBezTo>
                    <a:pt x="6073" y="1715"/>
                    <a:pt x="6978" y="2120"/>
                    <a:pt x="7597" y="2810"/>
                  </a:cubicBezTo>
                  <a:lnTo>
                    <a:pt x="8812" y="1596"/>
                  </a:lnTo>
                  <a:lnTo>
                    <a:pt x="8693" y="1477"/>
                  </a:lnTo>
                  <a:cubicBezTo>
                    <a:pt x="7740" y="524"/>
                    <a:pt x="6430" y="0"/>
                    <a:pt x="5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9"/>
            <p:cNvSpPr/>
            <p:nvPr/>
          </p:nvSpPr>
          <p:spPr>
            <a:xfrm>
              <a:off x="1028786" y="2718861"/>
              <a:ext cx="69814" cy="71379"/>
            </a:xfrm>
            <a:custGeom>
              <a:rect b="b" l="l" r="r" t="t"/>
              <a:pathLst>
                <a:path extrusionOk="0" h="2144" w="2097">
                  <a:moveTo>
                    <a:pt x="572" y="0"/>
                  </a:moveTo>
                  <a:lnTo>
                    <a:pt x="572" y="1024"/>
                  </a:lnTo>
                  <a:lnTo>
                    <a:pt x="1" y="1596"/>
                  </a:lnTo>
                  <a:cubicBezTo>
                    <a:pt x="167" y="1786"/>
                    <a:pt x="310" y="1929"/>
                    <a:pt x="453" y="2144"/>
                  </a:cubicBezTo>
                  <a:lnTo>
                    <a:pt x="1049" y="1548"/>
                  </a:lnTo>
                  <a:lnTo>
                    <a:pt x="2096" y="1548"/>
                  </a:lnTo>
                  <a:lnTo>
                    <a:pt x="2096" y="858"/>
                  </a:lnTo>
                  <a:lnTo>
                    <a:pt x="1263" y="858"/>
                  </a:lnTo>
                  <a:lnTo>
                    <a:pt x="126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39"/>
          <p:cNvGrpSpPr/>
          <p:nvPr/>
        </p:nvGrpSpPr>
        <p:grpSpPr>
          <a:xfrm>
            <a:off x="713240" y="3342829"/>
            <a:ext cx="385361" cy="385361"/>
            <a:chOff x="713240" y="3342829"/>
            <a:chExt cx="385361" cy="385361"/>
          </a:xfrm>
        </p:grpSpPr>
        <p:sp>
          <p:nvSpPr>
            <p:cNvPr id="545" name="Google Shape;545;p39"/>
            <p:cNvSpPr/>
            <p:nvPr/>
          </p:nvSpPr>
          <p:spPr>
            <a:xfrm>
              <a:off x="713240" y="3368997"/>
              <a:ext cx="323503" cy="72977"/>
            </a:xfrm>
            <a:custGeom>
              <a:rect b="b" l="l" r="r" t="t"/>
              <a:pathLst>
                <a:path extrusionOk="0" h="2192" w="9717">
                  <a:moveTo>
                    <a:pt x="1" y="0"/>
                  </a:moveTo>
                  <a:lnTo>
                    <a:pt x="1" y="2191"/>
                  </a:lnTo>
                  <a:lnTo>
                    <a:pt x="9717" y="2191"/>
                  </a:lnTo>
                  <a:lnTo>
                    <a:pt x="9717" y="0"/>
                  </a:lnTo>
                  <a:lnTo>
                    <a:pt x="8145" y="0"/>
                  </a:lnTo>
                  <a:lnTo>
                    <a:pt x="8145" y="1310"/>
                  </a:lnTo>
                  <a:lnTo>
                    <a:pt x="7454" y="1310"/>
                  </a:lnTo>
                  <a:lnTo>
                    <a:pt x="7454" y="0"/>
                  </a:lnTo>
                  <a:lnTo>
                    <a:pt x="6192" y="0"/>
                  </a:lnTo>
                  <a:lnTo>
                    <a:pt x="6192" y="1310"/>
                  </a:lnTo>
                  <a:lnTo>
                    <a:pt x="5502" y="1310"/>
                  </a:lnTo>
                  <a:lnTo>
                    <a:pt x="5502" y="0"/>
                  </a:lnTo>
                  <a:lnTo>
                    <a:pt x="4216" y="0"/>
                  </a:lnTo>
                  <a:lnTo>
                    <a:pt x="4216" y="1310"/>
                  </a:lnTo>
                  <a:lnTo>
                    <a:pt x="3573" y="1310"/>
                  </a:lnTo>
                  <a:lnTo>
                    <a:pt x="3573" y="0"/>
                  </a:lnTo>
                  <a:lnTo>
                    <a:pt x="2287" y="0"/>
                  </a:lnTo>
                  <a:lnTo>
                    <a:pt x="2287" y="1310"/>
                  </a:lnTo>
                  <a:lnTo>
                    <a:pt x="1596" y="1310"/>
                  </a:lnTo>
                  <a:lnTo>
                    <a:pt x="1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832161" y="3342829"/>
              <a:ext cx="22239" cy="26967"/>
            </a:xfrm>
            <a:custGeom>
              <a:rect b="b" l="l" r="r" t="t"/>
              <a:pathLst>
                <a:path extrusionOk="0" h="810" w="668">
                  <a:moveTo>
                    <a:pt x="1" y="0"/>
                  </a:moveTo>
                  <a:lnTo>
                    <a:pt x="1" y="810"/>
                  </a:lnTo>
                  <a:lnTo>
                    <a:pt x="668" y="810"/>
                  </a:lnTo>
                  <a:lnTo>
                    <a:pt x="66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9"/>
            <p:cNvSpPr/>
            <p:nvPr/>
          </p:nvSpPr>
          <p:spPr>
            <a:xfrm>
              <a:off x="766375" y="3342829"/>
              <a:ext cx="23005" cy="26967"/>
            </a:xfrm>
            <a:custGeom>
              <a:rect b="b" l="l" r="r" t="t"/>
              <a:pathLst>
                <a:path extrusionOk="0" h="810" w="691">
                  <a:moveTo>
                    <a:pt x="0" y="0"/>
                  </a:moveTo>
                  <a:lnTo>
                    <a:pt x="0" y="810"/>
                  </a:lnTo>
                  <a:lnTo>
                    <a:pt x="691" y="810"/>
                  </a:lnTo>
                  <a:lnTo>
                    <a:pt x="6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9"/>
            <p:cNvSpPr/>
            <p:nvPr/>
          </p:nvSpPr>
          <p:spPr>
            <a:xfrm>
              <a:off x="961402" y="3342829"/>
              <a:ext cx="23038" cy="26967"/>
            </a:xfrm>
            <a:custGeom>
              <a:rect b="b" l="l" r="r" t="t"/>
              <a:pathLst>
                <a:path extrusionOk="0" h="810" w="692">
                  <a:moveTo>
                    <a:pt x="0" y="0"/>
                  </a:moveTo>
                  <a:lnTo>
                    <a:pt x="0" y="810"/>
                  </a:lnTo>
                  <a:lnTo>
                    <a:pt x="691" y="810"/>
                  </a:lnTo>
                  <a:lnTo>
                    <a:pt x="6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896382" y="3342829"/>
              <a:ext cx="22239" cy="26967"/>
            </a:xfrm>
            <a:custGeom>
              <a:rect b="b" l="l" r="r" t="t"/>
              <a:pathLst>
                <a:path extrusionOk="0" h="810" w="668">
                  <a:moveTo>
                    <a:pt x="1" y="0"/>
                  </a:moveTo>
                  <a:lnTo>
                    <a:pt x="1" y="810"/>
                  </a:lnTo>
                  <a:lnTo>
                    <a:pt x="667" y="810"/>
                  </a:lnTo>
                  <a:lnTo>
                    <a:pt x="6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9"/>
            <p:cNvSpPr/>
            <p:nvPr/>
          </p:nvSpPr>
          <p:spPr>
            <a:xfrm>
              <a:off x="713240" y="3464913"/>
              <a:ext cx="323503" cy="225190"/>
            </a:xfrm>
            <a:custGeom>
              <a:rect b="b" l="l" r="r" t="t"/>
              <a:pathLst>
                <a:path extrusionOk="0" h="6764" w="9717">
                  <a:moveTo>
                    <a:pt x="2930" y="1239"/>
                  </a:moveTo>
                  <a:lnTo>
                    <a:pt x="2930" y="1930"/>
                  </a:lnTo>
                  <a:lnTo>
                    <a:pt x="1572" y="1930"/>
                  </a:lnTo>
                  <a:lnTo>
                    <a:pt x="1572" y="1239"/>
                  </a:lnTo>
                  <a:close/>
                  <a:moveTo>
                    <a:pt x="5549" y="1239"/>
                  </a:moveTo>
                  <a:lnTo>
                    <a:pt x="5549" y="1930"/>
                  </a:lnTo>
                  <a:lnTo>
                    <a:pt x="4192" y="1930"/>
                  </a:lnTo>
                  <a:lnTo>
                    <a:pt x="4192" y="1239"/>
                  </a:lnTo>
                  <a:close/>
                  <a:moveTo>
                    <a:pt x="8169" y="1239"/>
                  </a:moveTo>
                  <a:lnTo>
                    <a:pt x="8169" y="1930"/>
                  </a:lnTo>
                  <a:lnTo>
                    <a:pt x="6811" y="1930"/>
                  </a:lnTo>
                  <a:lnTo>
                    <a:pt x="6811" y="1239"/>
                  </a:lnTo>
                  <a:close/>
                  <a:moveTo>
                    <a:pt x="2930" y="3073"/>
                  </a:moveTo>
                  <a:lnTo>
                    <a:pt x="2930" y="3740"/>
                  </a:lnTo>
                  <a:lnTo>
                    <a:pt x="1572" y="3740"/>
                  </a:lnTo>
                  <a:lnTo>
                    <a:pt x="1572" y="3073"/>
                  </a:lnTo>
                  <a:close/>
                  <a:moveTo>
                    <a:pt x="5549" y="3073"/>
                  </a:moveTo>
                  <a:lnTo>
                    <a:pt x="5549" y="3740"/>
                  </a:lnTo>
                  <a:lnTo>
                    <a:pt x="4192" y="3740"/>
                  </a:lnTo>
                  <a:lnTo>
                    <a:pt x="4192" y="3073"/>
                  </a:lnTo>
                  <a:close/>
                  <a:moveTo>
                    <a:pt x="2930" y="4883"/>
                  </a:moveTo>
                  <a:lnTo>
                    <a:pt x="2930" y="5573"/>
                  </a:lnTo>
                  <a:lnTo>
                    <a:pt x="1572" y="5573"/>
                  </a:lnTo>
                  <a:lnTo>
                    <a:pt x="1572" y="4883"/>
                  </a:lnTo>
                  <a:close/>
                  <a:moveTo>
                    <a:pt x="5549" y="4883"/>
                  </a:moveTo>
                  <a:lnTo>
                    <a:pt x="5549" y="5573"/>
                  </a:lnTo>
                  <a:lnTo>
                    <a:pt x="4192" y="5573"/>
                  </a:lnTo>
                  <a:lnTo>
                    <a:pt x="4192" y="4883"/>
                  </a:lnTo>
                  <a:close/>
                  <a:moveTo>
                    <a:pt x="1" y="1"/>
                  </a:moveTo>
                  <a:lnTo>
                    <a:pt x="1" y="6764"/>
                  </a:lnTo>
                  <a:lnTo>
                    <a:pt x="6716" y="6764"/>
                  </a:lnTo>
                  <a:cubicBezTo>
                    <a:pt x="6597" y="6431"/>
                    <a:pt x="6502" y="6097"/>
                    <a:pt x="6502" y="5716"/>
                  </a:cubicBezTo>
                  <a:cubicBezTo>
                    <a:pt x="6550" y="4168"/>
                    <a:pt x="7812" y="2882"/>
                    <a:pt x="9407" y="2882"/>
                  </a:cubicBezTo>
                  <a:cubicBezTo>
                    <a:pt x="9526" y="2882"/>
                    <a:pt x="9645" y="2882"/>
                    <a:pt x="9717" y="2906"/>
                  </a:cubicBezTo>
                  <a:lnTo>
                    <a:pt x="97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9"/>
            <p:cNvSpPr/>
            <p:nvPr/>
          </p:nvSpPr>
          <p:spPr>
            <a:xfrm>
              <a:off x="953478" y="3583833"/>
              <a:ext cx="145122" cy="144356"/>
            </a:xfrm>
            <a:custGeom>
              <a:rect b="b" l="l" r="r" t="t"/>
              <a:pathLst>
                <a:path extrusionOk="0" h="4336" w="4359">
                  <a:moveTo>
                    <a:pt x="2501" y="1049"/>
                  </a:moveTo>
                  <a:lnTo>
                    <a:pt x="2501" y="1811"/>
                  </a:lnTo>
                  <a:lnTo>
                    <a:pt x="3287" y="1811"/>
                  </a:lnTo>
                  <a:lnTo>
                    <a:pt x="3287" y="2525"/>
                  </a:lnTo>
                  <a:lnTo>
                    <a:pt x="1834" y="2525"/>
                  </a:lnTo>
                  <a:lnTo>
                    <a:pt x="1834" y="1049"/>
                  </a:lnTo>
                  <a:close/>
                  <a:moveTo>
                    <a:pt x="2191" y="1"/>
                  </a:moveTo>
                  <a:cubicBezTo>
                    <a:pt x="1001" y="1"/>
                    <a:pt x="0" y="977"/>
                    <a:pt x="0" y="2168"/>
                  </a:cubicBezTo>
                  <a:cubicBezTo>
                    <a:pt x="0" y="3359"/>
                    <a:pt x="1001" y="4335"/>
                    <a:pt x="2191" y="4335"/>
                  </a:cubicBezTo>
                  <a:cubicBezTo>
                    <a:pt x="3382" y="4335"/>
                    <a:pt x="4358" y="3359"/>
                    <a:pt x="4358" y="2168"/>
                  </a:cubicBezTo>
                  <a:cubicBezTo>
                    <a:pt x="4358" y="953"/>
                    <a:pt x="3382" y="1"/>
                    <a:pt x="2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39"/>
          <p:cNvGrpSpPr/>
          <p:nvPr/>
        </p:nvGrpSpPr>
        <p:grpSpPr>
          <a:xfrm>
            <a:off x="8012154" y="1470925"/>
            <a:ext cx="385361" cy="385361"/>
            <a:chOff x="8012154" y="1470925"/>
            <a:chExt cx="385361" cy="385361"/>
          </a:xfrm>
        </p:grpSpPr>
        <p:sp>
          <p:nvSpPr>
            <p:cNvPr id="553" name="Google Shape;553;p39"/>
            <p:cNvSpPr/>
            <p:nvPr/>
          </p:nvSpPr>
          <p:spPr>
            <a:xfrm>
              <a:off x="8131075" y="1690556"/>
              <a:ext cx="27000" cy="23804"/>
            </a:xfrm>
            <a:custGeom>
              <a:rect b="b" l="l" r="r" t="t"/>
              <a:pathLst>
                <a:path extrusionOk="0" h="715" w="811">
                  <a:moveTo>
                    <a:pt x="1" y="0"/>
                  </a:moveTo>
                  <a:lnTo>
                    <a:pt x="1" y="715"/>
                  </a:lnTo>
                  <a:lnTo>
                    <a:pt x="453" y="715"/>
                  </a:lnTo>
                  <a:cubicBezTo>
                    <a:pt x="644" y="715"/>
                    <a:pt x="811" y="572"/>
                    <a:pt x="811" y="357"/>
                  </a:cubicBezTo>
                  <a:cubicBezTo>
                    <a:pt x="811" y="167"/>
                    <a:pt x="644" y="0"/>
                    <a:pt x="4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a:off x="8131874" y="1737332"/>
              <a:ext cx="36522" cy="30163"/>
            </a:xfrm>
            <a:custGeom>
              <a:rect b="b" l="l" r="r" t="t"/>
              <a:pathLst>
                <a:path extrusionOk="0" h="906" w="1097">
                  <a:moveTo>
                    <a:pt x="1" y="0"/>
                  </a:moveTo>
                  <a:lnTo>
                    <a:pt x="1" y="905"/>
                  </a:lnTo>
                  <a:lnTo>
                    <a:pt x="739" y="905"/>
                  </a:lnTo>
                  <a:cubicBezTo>
                    <a:pt x="953" y="905"/>
                    <a:pt x="1096" y="738"/>
                    <a:pt x="1096" y="548"/>
                  </a:cubicBezTo>
                  <a:lnTo>
                    <a:pt x="1096" y="357"/>
                  </a:lnTo>
                  <a:cubicBezTo>
                    <a:pt x="1096" y="191"/>
                    <a:pt x="929" y="0"/>
                    <a:pt x="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8012154" y="1602530"/>
              <a:ext cx="253755" cy="253755"/>
            </a:xfrm>
            <a:custGeom>
              <a:rect b="b" l="l" r="r" t="t"/>
              <a:pathLst>
                <a:path extrusionOk="0" h="7622" w="7622">
                  <a:moveTo>
                    <a:pt x="4144" y="1644"/>
                  </a:moveTo>
                  <a:lnTo>
                    <a:pt x="4144" y="1977"/>
                  </a:lnTo>
                  <a:cubicBezTo>
                    <a:pt x="4644" y="2025"/>
                    <a:pt x="5049" y="2477"/>
                    <a:pt x="5049" y="3001"/>
                  </a:cubicBezTo>
                  <a:cubicBezTo>
                    <a:pt x="5049" y="3216"/>
                    <a:pt x="5002" y="3406"/>
                    <a:pt x="4906" y="3549"/>
                  </a:cubicBezTo>
                  <a:cubicBezTo>
                    <a:pt x="5168" y="3716"/>
                    <a:pt x="5359" y="4049"/>
                    <a:pt x="5359" y="4406"/>
                  </a:cubicBezTo>
                  <a:lnTo>
                    <a:pt x="5359" y="4597"/>
                  </a:lnTo>
                  <a:lnTo>
                    <a:pt x="5383" y="4597"/>
                  </a:lnTo>
                  <a:cubicBezTo>
                    <a:pt x="5383" y="5145"/>
                    <a:pt x="4906" y="5621"/>
                    <a:pt x="4335" y="5621"/>
                  </a:cubicBezTo>
                  <a:lnTo>
                    <a:pt x="4144" y="5621"/>
                  </a:lnTo>
                  <a:lnTo>
                    <a:pt x="4144" y="5954"/>
                  </a:lnTo>
                  <a:lnTo>
                    <a:pt x="3454" y="5954"/>
                  </a:lnTo>
                  <a:lnTo>
                    <a:pt x="3454" y="5621"/>
                  </a:lnTo>
                  <a:lnTo>
                    <a:pt x="2596" y="5621"/>
                  </a:lnTo>
                  <a:lnTo>
                    <a:pt x="2596" y="4954"/>
                  </a:lnTo>
                  <a:lnTo>
                    <a:pt x="2882" y="4954"/>
                  </a:lnTo>
                  <a:lnTo>
                    <a:pt x="2882" y="2644"/>
                  </a:lnTo>
                  <a:lnTo>
                    <a:pt x="2596" y="2644"/>
                  </a:lnTo>
                  <a:lnTo>
                    <a:pt x="2596" y="1977"/>
                  </a:lnTo>
                  <a:lnTo>
                    <a:pt x="3454" y="1977"/>
                  </a:lnTo>
                  <a:lnTo>
                    <a:pt x="3454" y="1644"/>
                  </a:lnTo>
                  <a:close/>
                  <a:moveTo>
                    <a:pt x="3811" y="1"/>
                  </a:moveTo>
                  <a:cubicBezTo>
                    <a:pt x="1692" y="1"/>
                    <a:pt x="1" y="1692"/>
                    <a:pt x="1" y="3811"/>
                  </a:cubicBezTo>
                  <a:cubicBezTo>
                    <a:pt x="1" y="5931"/>
                    <a:pt x="1692" y="7621"/>
                    <a:pt x="3811" y="7621"/>
                  </a:cubicBezTo>
                  <a:cubicBezTo>
                    <a:pt x="5930" y="7621"/>
                    <a:pt x="7621" y="5931"/>
                    <a:pt x="7621" y="3811"/>
                  </a:cubicBezTo>
                  <a:cubicBezTo>
                    <a:pt x="7621" y="1692"/>
                    <a:pt x="5930" y="1"/>
                    <a:pt x="38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8035159" y="1492332"/>
              <a:ext cx="176816" cy="109432"/>
            </a:xfrm>
            <a:custGeom>
              <a:rect b="b" l="l" r="r" t="t"/>
              <a:pathLst>
                <a:path extrusionOk="0" h="3287" w="5311">
                  <a:moveTo>
                    <a:pt x="0" y="1"/>
                  </a:moveTo>
                  <a:lnTo>
                    <a:pt x="0" y="3287"/>
                  </a:lnTo>
                  <a:lnTo>
                    <a:pt x="667" y="3287"/>
                  </a:lnTo>
                  <a:lnTo>
                    <a:pt x="667" y="691"/>
                  </a:lnTo>
                  <a:lnTo>
                    <a:pt x="5311" y="691"/>
                  </a:lnTo>
                  <a:lnTo>
                    <a:pt x="53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8266675" y="1656464"/>
              <a:ext cx="107834" cy="176816"/>
            </a:xfrm>
            <a:custGeom>
              <a:rect b="b" l="l" r="r" t="t"/>
              <a:pathLst>
                <a:path extrusionOk="0" h="5311" w="3239">
                  <a:moveTo>
                    <a:pt x="2572" y="0"/>
                  </a:moveTo>
                  <a:lnTo>
                    <a:pt x="2572" y="4644"/>
                  </a:lnTo>
                  <a:lnTo>
                    <a:pt x="0" y="4644"/>
                  </a:lnTo>
                  <a:lnTo>
                    <a:pt x="0" y="5311"/>
                  </a:lnTo>
                  <a:lnTo>
                    <a:pt x="3239" y="5311"/>
                  </a:lnTo>
                  <a:lnTo>
                    <a:pt x="32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9"/>
            <p:cNvSpPr/>
            <p:nvPr/>
          </p:nvSpPr>
          <p:spPr>
            <a:xfrm>
              <a:off x="8230986" y="1470925"/>
              <a:ext cx="166529" cy="166529"/>
            </a:xfrm>
            <a:custGeom>
              <a:rect b="b" l="l" r="r" t="t"/>
              <a:pathLst>
                <a:path extrusionOk="0" h="5002" w="5002">
                  <a:moveTo>
                    <a:pt x="2858" y="2168"/>
                  </a:moveTo>
                  <a:lnTo>
                    <a:pt x="2858" y="2858"/>
                  </a:lnTo>
                  <a:lnTo>
                    <a:pt x="2168" y="2858"/>
                  </a:lnTo>
                  <a:lnTo>
                    <a:pt x="2168" y="2168"/>
                  </a:lnTo>
                  <a:close/>
                  <a:moveTo>
                    <a:pt x="2501" y="1"/>
                  </a:moveTo>
                  <a:cubicBezTo>
                    <a:pt x="1096" y="1"/>
                    <a:pt x="0" y="1120"/>
                    <a:pt x="0" y="2501"/>
                  </a:cubicBezTo>
                  <a:cubicBezTo>
                    <a:pt x="0" y="3906"/>
                    <a:pt x="1096" y="5002"/>
                    <a:pt x="2501" y="5002"/>
                  </a:cubicBezTo>
                  <a:cubicBezTo>
                    <a:pt x="3906" y="5002"/>
                    <a:pt x="5002" y="3858"/>
                    <a:pt x="5002" y="2501"/>
                  </a:cubicBezTo>
                  <a:cubicBezTo>
                    <a:pt x="5002" y="1096"/>
                    <a:pt x="3882" y="1"/>
                    <a:pt x="2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39"/>
          <p:cNvGrpSpPr/>
          <p:nvPr/>
        </p:nvGrpSpPr>
        <p:grpSpPr>
          <a:xfrm>
            <a:off x="7202680" y="1470925"/>
            <a:ext cx="385327" cy="384562"/>
            <a:chOff x="7202680" y="1470925"/>
            <a:chExt cx="385327" cy="384562"/>
          </a:xfrm>
        </p:grpSpPr>
        <p:sp>
          <p:nvSpPr>
            <p:cNvPr id="560" name="Google Shape;560;p39"/>
            <p:cNvSpPr/>
            <p:nvPr/>
          </p:nvSpPr>
          <p:spPr>
            <a:xfrm>
              <a:off x="7224088" y="1520864"/>
              <a:ext cx="93585" cy="155443"/>
            </a:xfrm>
            <a:custGeom>
              <a:rect b="b" l="l" r="r" t="t"/>
              <a:pathLst>
                <a:path extrusionOk="0" h="4669" w="2811">
                  <a:moveTo>
                    <a:pt x="0" y="1"/>
                  </a:moveTo>
                  <a:lnTo>
                    <a:pt x="0" y="4668"/>
                  </a:lnTo>
                  <a:lnTo>
                    <a:pt x="691" y="4668"/>
                  </a:lnTo>
                  <a:lnTo>
                    <a:pt x="691" y="691"/>
                  </a:lnTo>
                  <a:lnTo>
                    <a:pt x="2810" y="691"/>
                  </a:lnTo>
                  <a:lnTo>
                    <a:pt x="28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9"/>
            <p:cNvSpPr/>
            <p:nvPr/>
          </p:nvSpPr>
          <p:spPr>
            <a:xfrm>
              <a:off x="7469054" y="1521663"/>
              <a:ext cx="95183" cy="154644"/>
            </a:xfrm>
            <a:custGeom>
              <a:rect b="b" l="l" r="r" t="t"/>
              <a:pathLst>
                <a:path extrusionOk="0" h="4645" w="2859">
                  <a:moveTo>
                    <a:pt x="1" y="1"/>
                  </a:moveTo>
                  <a:lnTo>
                    <a:pt x="1" y="667"/>
                  </a:lnTo>
                  <a:lnTo>
                    <a:pt x="2168" y="667"/>
                  </a:lnTo>
                  <a:lnTo>
                    <a:pt x="2168" y="4644"/>
                  </a:lnTo>
                  <a:lnTo>
                    <a:pt x="2858" y="4644"/>
                  </a:lnTo>
                  <a:lnTo>
                    <a:pt x="28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9"/>
            <p:cNvSpPr/>
            <p:nvPr/>
          </p:nvSpPr>
          <p:spPr>
            <a:xfrm>
              <a:off x="7327927" y="1761102"/>
              <a:ext cx="130873" cy="23038"/>
            </a:xfrm>
            <a:custGeom>
              <a:rect b="b" l="l" r="r" t="t"/>
              <a:pathLst>
                <a:path extrusionOk="0" h="692" w="3931">
                  <a:moveTo>
                    <a:pt x="1" y="1"/>
                  </a:moveTo>
                  <a:lnTo>
                    <a:pt x="1" y="691"/>
                  </a:lnTo>
                  <a:lnTo>
                    <a:pt x="3930" y="691"/>
                  </a:lnTo>
                  <a:lnTo>
                    <a:pt x="39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9"/>
            <p:cNvSpPr/>
            <p:nvPr/>
          </p:nvSpPr>
          <p:spPr>
            <a:xfrm>
              <a:off x="7484135" y="1793629"/>
              <a:ext cx="103873" cy="61857"/>
            </a:xfrm>
            <a:custGeom>
              <a:rect b="b" l="l" r="r" t="t"/>
              <a:pathLst>
                <a:path extrusionOk="0" h="1858" w="3120">
                  <a:moveTo>
                    <a:pt x="167" y="0"/>
                  </a:moveTo>
                  <a:cubicBezTo>
                    <a:pt x="48" y="214"/>
                    <a:pt x="0" y="476"/>
                    <a:pt x="0" y="762"/>
                  </a:cubicBezTo>
                  <a:lnTo>
                    <a:pt x="0" y="1858"/>
                  </a:lnTo>
                  <a:lnTo>
                    <a:pt x="3120" y="1858"/>
                  </a:lnTo>
                  <a:lnTo>
                    <a:pt x="3120" y="762"/>
                  </a:lnTo>
                  <a:cubicBezTo>
                    <a:pt x="3096" y="476"/>
                    <a:pt x="3025" y="238"/>
                    <a:pt x="2906" y="0"/>
                  </a:cubicBezTo>
                  <a:cubicBezTo>
                    <a:pt x="2548" y="333"/>
                    <a:pt x="2048" y="548"/>
                    <a:pt x="1548" y="548"/>
                  </a:cubicBezTo>
                  <a:cubicBezTo>
                    <a:pt x="1024" y="548"/>
                    <a:pt x="524" y="333"/>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p:nvPr/>
          </p:nvSpPr>
          <p:spPr>
            <a:xfrm>
              <a:off x="7488896" y="1698479"/>
              <a:ext cx="91188" cy="91188"/>
            </a:xfrm>
            <a:custGeom>
              <a:rect b="b" l="l" r="r" t="t"/>
              <a:pathLst>
                <a:path extrusionOk="0" h="2739" w="2739">
                  <a:moveTo>
                    <a:pt x="1358" y="0"/>
                  </a:moveTo>
                  <a:cubicBezTo>
                    <a:pt x="619" y="0"/>
                    <a:pt x="0" y="596"/>
                    <a:pt x="0" y="1382"/>
                  </a:cubicBezTo>
                  <a:cubicBezTo>
                    <a:pt x="0" y="2120"/>
                    <a:pt x="619" y="2739"/>
                    <a:pt x="1358" y="2739"/>
                  </a:cubicBezTo>
                  <a:cubicBezTo>
                    <a:pt x="2120" y="2739"/>
                    <a:pt x="2739" y="2120"/>
                    <a:pt x="2739" y="1382"/>
                  </a:cubicBezTo>
                  <a:cubicBezTo>
                    <a:pt x="2739" y="643"/>
                    <a:pt x="2120" y="0"/>
                    <a:pt x="13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9"/>
            <p:cNvSpPr/>
            <p:nvPr/>
          </p:nvSpPr>
          <p:spPr>
            <a:xfrm>
              <a:off x="7202680" y="1793629"/>
              <a:ext cx="103873" cy="61857"/>
            </a:xfrm>
            <a:custGeom>
              <a:rect b="b" l="l" r="r" t="t"/>
              <a:pathLst>
                <a:path extrusionOk="0" h="1858" w="3120">
                  <a:moveTo>
                    <a:pt x="167" y="0"/>
                  </a:moveTo>
                  <a:cubicBezTo>
                    <a:pt x="48" y="214"/>
                    <a:pt x="0" y="476"/>
                    <a:pt x="0" y="738"/>
                  </a:cubicBezTo>
                  <a:lnTo>
                    <a:pt x="0" y="1858"/>
                  </a:lnTo>
                  <a:lnTo>
                    <a:pt x="3120" y="1858"/>
                  </a:lnTo>
                  <a:lnTo>
                    <a:pt x="3120" y="738"/>
                  </a:lnTo>
                  <a:cubicBezTo>
                    <a:pt x="3120" y="476"/>
                    <a:pt x="3048" y="238"/>
                    <a:pt x="2929" y="0"/>
                  </a:cubicBezTo>
                  <a:cubicBezTo>
                    <a:pt x="2548" y="333"/>
                    <a:pt x="2048" y="548"/>
                    <a:pt x="1548" y="548"/>
                  </a:cubicBezTo>
                  <a:cubicBezTo>
                    <a:pt x="1000" y="548"/>
                    <a:pt x="524" y="333"/>
                    <a:pt x="1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p:nvPr/>
          </p:nvSpPr>
          <p:spPr>
            <a:xfrm>
              <a:off x="7208207" y="1697680"/>
              <a:ext cx="91221" cy="91221"/>
            </a:xfrm>
            <a:custGeom>
              <a:rect b="b" l="l" r="r" t="t"/>
              <a:pathLst>
                <a:path extrusionOk="0" h="2740" w="2740">
                  <a:moveTo>
                    <a:pt x="1382" y="0"/>
                  </a:moveTo>
                  <a:cubicBezTo>
                    <a:pt x="620" y="0"/>
                    <a:pt x="1" y="620"/>
                    <a:pt x="1" y="1382"/>
                  </a:cubicBezTo>
                  <a:cubicBezTo>
                    <a:pt x="1" y="2120"/>
                    <a:pt x="596" y="2739"/>
                    <a:pt x="1382" y="2739"/>
                  </a:cubicBezTo>
                  <a:cubicBezTo>
                    <a:pt x="2120" y="2739"/>
                    <a:pt x="2739" y="2120"/>
                    <a:pt x="2739" y="1382"/>
                  </a:cubicBezTo>
                  <a:cubicBezTo>
                    <a:pt x="2739" y="620"/>
                    <a:pt x="2120" y="0"/>
                    <a:pt x="13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p:nvPr/>
          </p:nvSpPr>
          <p:spPr>
            <a:xfrm>
              <a:off x="7343008" y="1470925"/>
              <a:ext cx="103107" cy="103107"/>
            </a:xfrm>
            <a:custGeom>
              <a:rect b="b" l="l" r="r" t="t"/>
              <a:pathLst>
                <a:path extrusionOk="0" h="3097" w="3097">
                  <a:moveTo>
                    <a:pt x="1548" y="1"/>
                  </a:moveTo>
                  <a:cubicBezTo>
                    <a:pt x="691" y="1"/>
                    <a:pt x="0" y="691"/>
                    <a:pt x="0" y="1549"/>
                  </a:cubicBezTo>
                  <a:cubicBezTo>
                    <a:pt x="0" y="2406"/>
                    <a:pt x="691" y="3096"/>
                    <a:pt x="1548" y="3096"/>
                  </a:cubicBezTo>
                  <a:cubicBezTo>
                    <a:pt x="2406" y="3096"/>
                    <a:pt x="3096" y="2406"/>
                    <a:pt x="3096" y="1549"/>
                  </a:cubicBezTo>
                  <a:cubicBezTo>
                    <a:pt x="3096" y="691"/>
                    <a:pt x="2382" y="1"/>
                    <a:pt x="15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9"/>
            <p:cNvSpPr/>
            <p:nvPr/>
          </p:nvSpPr>
          <p:spPr>
            <a:xfrm>
              <a:off x="7332688" y="1577161"/>
              <a:ext cx="123715" cy="105471"/>
            </a:xfrm>
            <a:custGeom>
              <a:rect b="b" l="l" r="r" t="t"/>
              <a:pathLst>
                <a:path extrusionOk="0" h="3168" w="3716">
                  <a:moveTo>
                    <a:pt x="2192" y="1287"/>
                  </a:moveTo>
                  <a:lnTo>
                    <a:pt x="2192" y="1977"/>
                  </a:lnTo>
                  <a:lnTo>
                    <a:pt x="1501" y="1977"/>
                  </a:lnTo>
                  <a:lnTo>
                    <a:pt x="1501" y="1287"/>
                  </a:lnTo>
                  <a:close/>
                  <a:moveTo>
                    <a:pt x="382" y="1"/>
                  </a:moveTo>
                  <a:cubicBezTo>
                    <a:pt x="144" y="286"/>
                    <a:pt x="1" y="667"/>
                    <a:pt x="1" y="1096"/>
                  </a:cubicBezTo>
                  <a:lnTo>
                    <a:pt x="1" y="3168"/>
                  </a:lnTo>
                  <a:lnTo>
                    <a:pt x="3692" y="3168"/>
                  </a:lnTo>
                  <a:lnTo>
                    <a:pt x="3692" y="1096"/>
                  </a:lnTo>
                  <a:lnTo>
                    <a:pt x="3716" y="1096"/>
                  </a:lnTo>
                  <a:cubicBezTo>
                    <a:pt x="3716" y="667"/>
                    <a:pt x="3549" y="286"/>
                    <a:pt x="3359" y="1"/>
                  </a:cubicBezTo>
                  <a:cubicBezTo>
                    <a:pt x="2954" y="358"/>
                    <a:pt x="2430" y="548"/>
                    <a:pt x="1858" y="548"/>
                  </a:cubicBezTo>
                  <a:cubicBezTo>
                    <a:pt x="1287" y="548"/>
                    <a:pt x="763" y="358"/>
                    <a:pt x="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39"/>
          <p:cNvGrpSpPr/>
          <p:nvPr/>
        </p:nvGrpSpPr>
        <p:grpSpPr>
          <a:xfrm>
            <a:off x="6417743" y="1470126"/>
            <a:ext cx="331460" cy="385361"/>
            <a:chOff x="6417743" y="1470126"/>
            <a:chExt cx="331460" cy="385361"/>
          </a:xfrm>
        </p:grpSpPr>
        <p:sp>
          <p:nvSpPr>
            <p:cNvPr id="570" name="Google Shape;570;p39"/>
            <p:cNvSpPr/>
            <p:nvPr/>
          </p:nvSpPr>
          <p:spPr>
            <a:xfrm>
              <a:off x="6483562" y="1558917"/>
              <a:ext cx="265641" cy="296570"/>
            </a:xfrm>
            <a:custGeom>
              <a:rect b="b" l="l" r="r" t="t"/>
              <a:pathLst>
                <a:path extrusionOk="0" h="8908" w="7979">
                  <a:moveTo>
                    <a:pt x="7311" y="1"/>
                  </a:moveTo>
                  <a:lnTo>
                    <a:pt x="7311" y="8241"/>
                  </a:lnTo>
                  <a:lnTo>
                    <a:pt x="0" y="8241"/>
                  </a:lnTo>
                  <a:lnTo>
                    <a:pt x="0" y="8908"/>
                  </a:lnTo>
                  <a:lnTo>
                    <a:pt x="7978" y="8908"/>
                  </a:lnTo>
                  <a:lnTo>
                    <a:pt x="79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6630249" y="1470126"/>
              <a:ext cx="73743" cy="72977"/>
            </a:xfrm>
            <a:custGeom>
              <a:rect b="b" l="l" r="r" t="t"/>
              <a:pathLst>
                <a:path extrusionOk="0" h="2192" w="2215">
                  <a:moveTo>
                    <a:pt x="0" y="1"/>
                  </a:moveTo>
                  <a:lnTo>
                    <a:pt x="0" y="2192"/>
                  </a:lnTo>
                  <a:lnTo>
                    <a:pt x="2215" y="219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9"/>
            <p:cNvSpPr/>
            <p:nvPr/>
          </p:nvSpPr>
          <p:spPr>
            <a:xfrm>
              <a:off x="6417743" y="1470925"/>
              <a:ext cx="286249" cy="340948"/>
            </a:xfrm>
            <a:custGeom>
              <a:rect b="b" l="l" r="r" t="t"/>
              <a:pathLst>
                <a:path extrusionOk="0" h="10241" w="8598">
                  <a:moveTo>
                    <a:pt x="4525" y="1691"/>
                  </a:moveTo>
                  <a:lnTo>
                    <a:pt x="4525" y="2382"/>
                  </a:lnTo>
                  <a:lnTo>
                    <a:pt x="1596" y="2382"/>
                  </a:lnTo>
                  <a:lnTo>
                    <a:pt x="1596" y="1691"/>
                  </a:lnTo>
                  <a:close/>
                  <a:moveTo>
                    <a:pt x="3287" y="3025"/>
                  </a:moveTo>
                  <a:lnTo>
                    <a:pt x="3287" y="3716"/>
                  </a:lnTo>
                  <a:lnTo>
                    <a:pt x="1596" y="3716"/>
                  </a:lnTo>
                  <a:lnTo>
                    <a:pt x="1596" y="3025"/>
                  </a:lnTo>
                  <a:close/>
                  <a:moveTo>
                    <a:pt x="7050" y="4382"/>
                  </a:moveTo>
                  <a:lnTo>
                    <a:pt x="7050" y="8550"/>
                  </a:lnTo>
                  <a:lnTo>
                    <a:pt x="6359" y="8550"/>
                  </a:lnTo>
                  <a:lnTo>
                    <a:pt x="6359" y="4382"/>
                  </a:lnTo>
                  <a:close/>
                  <a:moveTo>
                    <a:pt x="2287" y="6216"/>
                  </a:moveTo>
                  <a:lnTo>
                    <a:pt x="2287" y="8574"/>
                  </a:lnTo>
                  <a:lnTo>
                    <a:pt x="1596" y="8574"/>
                  </a:lnTo>
                  <a:lnTo>
                    <a:pt x="1596" y="6216"/>
                  </a:lnTo>
                  <a:close/>
                  <a:moveTo>
                    <a:pt x="3859" y="5287"/>
                  </a:moveTo>
                  <a:lnTo>
                    <a:pt x="3859" y="8574"/>
                  </a:lnTo>
                  <a:lnTo>
                    <a:pt x="3168" y="8574"/>
                  </a:lnTo>
                  <a:lnTo>
                    <a:pt x="3168" y="5287"/>
                  </a:lnTo>
                  <a:close/>
                  <a:moveTo>
                    <a:pt x="5430" y="3954"/>
                  </a:moveTo>
                  <a:lnTo>
                    <a:pt x="5430" y="8574"/>
                  </a:lnTo>
                  <a:lnTo>
                    <a:pt x="4764" y="8574"/>
                  </a:lnTo>
                  <a:lnTo>
                    <a:pt x="4764" y="3954"/>
                  </a:lnTo>
                  <a:close/>
                  <a:moveTo>
                    <a:pt x="1" y="1"/>
                  </a:moveTo>
                  <a:lnTo>
                    <a:pt x="1" y="10241"/>
                  </a:lnTo>
                  <a:lnTo>
                    <a:pt x="8598" y="10241"/>
                  </a:lnTo>
                  <a:lnTo>
                    <a:pt x="8598" y="2882"/>
                  </a:lnTo>
                  <a:lnTo>
                    <a:pt x="5740" y="2882"/>
                  </a:lnTo>
                  <a:lnTo>
                    <a:pt x="57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39"/>
          <p:cNvGrpSpPr/>
          <p:nvPr/>
        </p:nvGrpSpPr>
        <p:grpSpPr>
          <a:xfrm>
            <a:off x="5578939" y="1502653"/>
            <a:ext cx="385327" cy="321106"/>
            <a:chOff x="5578939" y="1502653"/>
            <a:chExt cx="385327" cy="321106"/>
          </a:xfrm>
        </p:grpSpPr>
        <p:sp>
          <p:nvSpPr>
            <p:cNvPr id="574" name="Google Shape;574;p39"/>
            <p:cNvSpPr/>
            <p:nvPr/>
          </p:nvSpPr>
          <p:spPr>
            <a:xfrm>
              <a:off x="5848475" y="1627100"/>
              <a:ext cx="115791" cy="116590"/>
            </a:xfrm>
            <a:custGeom>
              <a:rect b="b" l="l" r="r" t="t"/>
              <a:pathLst>
                <a:path extrusionOk="0" h="3502" w="3478">
                  <a:moveTo>
                    <a:pt x="2097" y="1406"/>
                  </a:moveTo>
                  <a:lnTo>
                    <a:pt x="2097" y="2097"/>
                  </a:lnTo>
                  <a:lnTo>
                    <a:pt x="1406" y="2097"/>
                  </a:lnTo>
                  <a:lnTo>
                    <a:pt x="1406" y="1406"/>
                  </a:lnTo>
                  <a:close/>
                  <a:moveTo>
                    <a:pt x="1" y="1"/>
                  </a:moveTo>
                  <a:lnTo>
                    <a:pt x="1" y="3502"/>
                  </a:lnTo>
                  <a:lnTo>
                    <a:pt x="3478" y="3502"/>
                  </a:lnTo>
                  <a:lnTo>
                    <a:pt x="34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9"/>
            <p:cNvSpPr/>
            <p:nvPr/>
          </p:nvSpPr>
          <p:spPr>
            <a:xfrm>
              <a:off x="5578939" y="1547831"/>
              <a:ext cx="339350" cy="275928"/>
            </a:xfrm>
            <a:custGeom>
              <a:rect b="b" l="l" r="r" t="t"/>
              <a:pathLst>
                <a:path extrusionOk="0" h="8288" w="10193">
                  <a:moveTo>
                    <a:pt x="5454" y="2025"/>
                  </a:moveTo>
                  <a:lnTo>
                    <a:pt x="5454" y="2430"/>
                  </a:lnTo>
                  <a:cubicBezTo>
                    <a:pt x="5930" y="2573"/>
                    <a:pt x="6263" y="2977"/>
                    <a:pt x="6263" y="3454"/>
                  </a:cubicBezTo>
                  <a:lnTo>
                    <a:pt x="5573" y="3454"/>
                  </a:lnTo>
                  <a:cubicBezTo>
                    <a:pt x="5573" y="3216"/>
                    <a:pt x="5334" y="3049"/>
                    <a:pt x="5073" y="3049"/>
                  </a:cubicBezTo>
                  <a:cubicBezTo>
                    <a:pt x="4763" y="3049"/>
                    <a:pt x="4549" y="3216"/>
                    <a:pt x="4549" y="3454"/>
                  </a:cubicBezTo>
                  <a:cubicBezTo>
                    <a:pt x="4525" y="3620"/>
                    <a:pt x="4763" y="3811"/>
                    <a:pt x="5073" y="3811"/>
                  </a:cubicBezTo>
                  <a:cubicBezTo>
                    <a:pt x="5715" y="3811"/>
                    <a:pt x="6263" y="4287"/>
                    <a:pt x="6263" y="4930"/>
                  </a:cubicBezTo>
                  <a:cubicBezTo>
                    <a:pt x="6263" y="5406"/>
                    <a:pt x="5930" y="5811"/>
                    <a:pt x="5454" y="5954"/>
                  </a:cubicBezTo>
                  <a:lnTo>
                    <a:pt x="5454" y="6359"/>
                  </a:lnTo>
                  <a:lnTo>
                    <a:pt x="4763" y="6359"/>
                  </a:lnTo>
                  <a:lnTo>
                    <a:pt x="4763" y="6002"/>
                  </a:lnTo>
                  <a:cubicBezTo>
                    <a:pt x="4263" y="5883"/>
                    <a:pt x="3882" y="5454"/>
                    <a:pt x="3882" y="4954"/>
                  </a:cubicBezTo>
                  <a:lnTo>
                    <a:pt x="4549" y="4954"/>
                  </a:lnTo>
                  <a:cubicBezTo>
                    <a:pt x="4549" y="5192"/>
                    <a:pt x="4787" y="5359"/>
                    <a:pt x="5073" y="5359"/>
                  </a:cubicBezTo>
                  <a:cubicBezTo>
                    <a:pt x="5358" y="5359"/>
                    <a:pt x="5573" y="5192"/>
                    <a:pt x="5573" y="4954"/>
                  </a:cubicBezTo>
                  <a:cubicBezTo>
                    <a:pt x="5573" y="4716"/>
                    <a:pt x="5334" y="4525"/>
                    <a:pt x="5073" y="4525"/>
                  </a:cubicBezTo>
                  <a:cubicBezTo>
                    <a:pt x="4406" y="4525"/>
                    <a:pt x="3882" y="4049"/>
                    <a:pt x="3882" y="3430"/>
                  </a:cubicBezTo>
                  <a:cubicBezTo>
                    <a:pt x="3882" y="2930"/>
                    <a:pt x="4263" y="2501"/>
                    <a:pt x="4763" y="2382"/>
                  </a:cubicBezTo>
                  <a:lnTo>
                    <a:pt x="4763" y="2025"/>
                  </a:lnTo>
                  <a:close/>
                  <a:moveTo>
                    <a:pt x="0" y="1"/>
                  </a:moveTo>
                  <a:lnTo>
                    <a:pt x="0" y="8288"/>
                  </a:lnTo>
                  <a:lnTo>
                    <a:pt x="10193" y="8288"/>
                  </a:lnTo>
                  <a:lnTo>
                    <a:pt x="10193" y="6550"/>
                  </a:lnTo>
                  <a:lnTo>
                    <a:pt x="7406" y="6550"/>
                  </a:lnTo>
                  <a:lnTo>
                    <a:pt x="7406" y="1715"/>
                  </a:lnTo>
                  <a:lnTo>
                    <a:pt x="10193" y="1715"/>
                  </a:lnTo>
                  <a:lnTo>
                    <a:pt x="10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9"/>
            <p:cNvSpPr/>
            <p:nvPr/>
          </p:nvSpPr>
          <p:spPr>
            <a:xfrm>
              <a:off x="5601910" y="1502653"/>
              <a:ext cx="293374" cy="22206"/>
            </a:xfrm>
            <a:custGeom>
              <a:rect b="b" l="l" r="r" t="t"/>
              <a:pathLst>
                <a:path extrusionOk="0" h="667" w="8812">
                  <a:moveTo>
                    <a:pt x="1" y="0"/>
                  </a:moveTo>
                  <a:lnTo>
                    <a:pt x="1" y="667"/>
                  </a:lnTo>
                  <a:lnTo>
                    <a:pt x="8812" y="667"/>
                  </a:lnTo>
                  <a:lnTo>
                    <a:pt x="881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39"/>
          <p:cNvGrpSpPr/>
          <p:nvPr/>
        </p:nvGrpSpPr>
        <p:grpSpPr>
          <a:xfrm>
            <a:off x="4833653" y="1470925"/>
            <a:ext cx="256918" cy="385361"/>
            <a:chOff x="4833653" y="1470925"/>
            <a:chExt cx="256918" cy="385361"/>
          </a:xfrm>
        </p:grpSpPr>
        <p:sp>
          <p:nvSpPr>
            <p:cNvPr id="578" name="Google Shape;578;p39"/>
            <p:cNvSpPr/>
            <p:nvPr/>
          </p:nvSpPr>
          <p:spPr>
            <a:xfrm>
              <a:off x="4904999" y="1470925"/>
              <a:ext cx="111830" cy="30962"/>
            </a:xfrm>
            <a:custGeom>
              <a:rect b="b" l="l" r="r" t="t"/>
              <a:pathLst>
                <a:path extrusionOk="0" h="930" w="3359">
                  <a:moveTo>
                    <a:pt x="1" y="1"/>
                  </a:moveTo>
                  <a:lnTo>
                    <a:pt x="144" y="929"/>
                  </a:lnTo>
                  <a:lnTo>
                    <a:pt x="3216" y="929"/>
                  </a:lnTo>
                  <a:lnTo>
                    <a:pt x="33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9"/>
            <p:cNvSpPr/>
            <p:nvPr/>
          </p:nvSpPr>
          <p:spPr>
            <a:xfrm>
              <a:off x="4833653" y="1470925"/>
              <a:ext cx="256918" cy="385361"/>
            </a:xfrm>
            <a:custGeom>
              <a:rect b="b" l="l" r="r" t="t"/>
              <a:pathLst>
                <a:path extrusionOk="0" h="11575" w="7717">
                  <a:moveTo>
                    <a:pt x="4144" y="3597"/>
                  </a:moveTo>
                  <a:lnTo>
                    <a:pt x="4144" y="3978"/>
                  </a:lnTo>
                  <a:cubicBezTo>
                    <a:pt x="4644" y="4097"/>
                    <a:pt x="5001" y="4549"/>
                    <a:pt x="5001" y="5025"/>
                  </a:cubicBezTo>
                  <a:lnTo>
                    <a:pt x="4311" y="5025"/>
                  </a:lnTo>
                  <a:cubicBezTo>
                    <a:pt x="4311" y="4787"/>
                    <a:pt x="4073" y="4621"/>
                    <a:pt x="3811" y="4621"/>
                  </a:cubicBezTo>
                  <a:cubicBezTo>
                    <a:pt x="3525" y="4621"/>
                    <a:pt x="3311" y="4787"/>
                    <a:pt x="3311" y="5025"/>
                  </a:cubicBezTo>
                  <a:cubicBezTo>
                    <a:pt x="3311" y="5264"/>
                    <a:pt x="3549" y="5454"/>
                    <a:pt x="3811" y="5454"/>
                  </a:cubicBezTo>
                  <a:cubicBezTo>
                    <a:pt x="4478" y="5454"/>
                    <a:pt x="5001" y="5930"/>
                    <a:pt x="5001" y="6550"/>
                  </a:cubicBezTo>
                  <a:cubicBezTo>
                    <a:pt x="5001" y="7050"/>
                    <a:pt x="4644" y="7454"/>
                    <a:pt x="4144" y="7597"/>
                  </a:cubicBezTo>
                  <a:lnTo>
                    <a:pt x="4144" y="7978"/>
                  </a:lnTo>
                  <a:lnTo>
                    <a:pt x="3454" y="7978"/>
                  </a:lnTo>
                  <a:lnTo>
                    <a:pt x="3454" y="7597"/>
                  </a:lnTo>
                  <a:cubicBezTo>
                    <a:pt x="2953" y="7454"/>
                    <a:pt x="2596" y="7026"/>
                    <a:pt x="2596" y="6550"/>
                  </a:cubicBezTo>
                  <a:lnTo>
                    <a:pt x="3287" y="6550"/>
                  </a:lnTo>
                  <a:cubicBezTo>
                    <a:pt x="3287" y="6788"/>
                    <a:pt x="3525" y="6954"/>
                    <a:pt x="3787" y="6954"/>
                  </a:cubicBezTo>
                  <a:cubicBezTo>
                    <a:pt x="4073" y="6954"/>
                    <a:pt x="4287" y="6788"/>
                    <a:pt x="4287" y="6550"/>
                  </a:cubicBezTo>
                  <a:cubicBezTo>
                    <a:pt x="4287" y="6311"/>
                    <a:pt x="4049" y="6121"/>
                    <a:pt x="3787" y="6121"/>
                  </a:cubicBezTo>
                  <a:cubicBezTo>
                    <a:pt x="3120" y="6121"/>
                    <a:pt x="2596" y="5645"/>
                    <a:pt x="2596" y="5025"/>
                  </a:cubicBezTo>
                  <a:cubicBezTo>
                    <a:pt x="2596" y="4525"/>
                    <a:pt x="2953" y="4097"/>
                    <a:pt x="3454" y="3978"/>
                  </a:cubicBezTo>
                  <a:lnTo>
                    <a:pt x="3454" y="3597"/>
                  </a:lnTo>
                  <a:close/>
                  <a:moveTo>
                    <a:pt x="5144" y="9526"/>
                  </a:moveTo>
                  <a:lnTo>
                    <a:pt x="5144" y="10217"/>
                  </a:lnTo>
                  <a:lnTo>
                    <a:pt x="2501" y="10217"/>
                  </a:lnTo>
                  <a:lnTo>
                    <a:pt x="2501" y="9526"/>
                  </a:lnTo>
                  <a:close/>
                  <a:moveTo>
                    <a:pt x="0" y="1"/>
                  </a:moveTo>
                  <a:lnTo>
                    <a:pt x="0" y="11574"/>
                  </a:lnTo>
                  <a:lnTo>
                    <a:pt x="7716" y="11574"/>
                  </a:lnTo>
                  <a:lnTo>
                    <a:pt x="7716" y="1"/>
                  </a:lnTo>
                  <a:lnTo>
                    <a:pt x="6216" y="1"/>
                  </a:lnTo>
                  <a:lnTo>
                    <a:pt x="5954" y="1596"/>
                  </a:lnTo>
                  <a:lnTo>
                    <a:pt x="1739" y="1596"/>
                  </a:lnTo>
                  <a:lnTo>
                    <a:pt x="14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39"/>
          <p:cNvGrpSpPr/>
          <p:nvPr/>
        </p:nvGrpSpPr>
        <p:grpSpPr>
          <a:xfrm>
            <a:off x="3956762" y="1470925"/>
            <a:ext cx="386160" cy="384562"/>
            <a:chOff x="3956762" y="1470925"/>
            <a:chExt cx="386160" cy="384562"/>
          </a:xfrm>
        </p:grpSpPr>
        <p:sp>
          <p:nvSpPr>
            <p:cNvPr id="581" name="Google Shape;581;p39"/>
            <p:cNvSpPr/>
            <p:nvPr/>
          </p:nvSpPr>
          <p:spPr>
            <a:xfrm>
              <a:off x="4023380" y="1539108"/>
              <a:ext cx="245799" cy="165730"/>
            </a:xfrm>
            <a:custGeom>
              <a:rect b="b" l="l" r="r" t="t"/>
              <a:pathLst>
                <a:path extrusionOk="0" h="4978" w="7383">
                  <a:moveTo>
                    <a:pt x="5192" y="1572"/>
                  </a:moveTo>
                  <a:lnTo>
                    <a:pt x="5192" y="2263"/>
                  </a:lnTo>
                  <a:lnTo>
                    <a:pt x="2262" y="2263"/>
                  </a:lnTo>
                  <a:lnTo>
                    <a:pt x="2262" y="1572"/>
                  </a:lnTo>
                  <a:close/>
                  <a:moveTo>
                    <a:pt x="4429" y="2954"/>
                  </a:moveTo>
                  <a:lnTo>
                    <a:pt x="4429" y="3644"/>
                  </a:lnTo>
                  <a:lnTo>
                    <a:pt x="2977" y="3644"/>
                  </a:lnTo>
                  <a:lnTo>
                    <a:pt x="2977" y="2954"/>
                  </a:lnTo>
                  <a:close/>
                  <a:moveTo>
                    <a:pt x="976" y="1"/>
                  </a:moveTo>
                  <a:cubicBezTo>
                    <a:pt x="857" y="453"/>
                    <a:pt x="476" y="810"/>
                    <a:pt x="0" y="929"/>
                  </a:cubicBezTo>
                  <a:lnTo>
                    <a:pt x="0" y="4049"/>
                  </a:lnTo>
                  <a:cubicBezTo>
                    <a:pt x="476" y="4168"/>
                    <a:pt x="857" y="4525"/>
                    <a:pt x="976" y="4978"/>
                  </a:cubicBezTo>
                  <a:lnTo>
                    <a:pt x="5049" y="4978"/>
                  </a:lnTo>
                  <a:cubicBezTo>
                    <a:pt x="5025" y="4859"/>
                    <a:pt x="5025" y="4716"/>
                    <a:pt x="5025" y="4597"/>
                  </a:cubicBezTo>
                  <a:cubicBezTo>
                    <a:pt x="5049" y="3287"/>
                    <a:pt x="6097" y="2168"/>
                    <a:pt x="7382" y="2025"/>
                  </a:cubicBezTo>
                  <a:lnTo>
                    <a:pt x="7382" y="929"/>
                  </a:lnTo>
                  <a:cubicBezTo>
                    <a:pt x="6906" y="810"/>
                    <a:pt x="6501" y="453"/>
                    <a:pt x="6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9"/>
            <p:cNvSpPr/>
            <p:nvPr/>
          </p:nvSpPr>
          <p:spPr>
            <a:xfrm>
              <a:off x="3956762" y="1470925"/>
              <a:ext cx="379801" cy="304493"/>
            </a:xfrm>
            <a:custGeom>
              <a:rect b="b" l="l" r="r" t="t"/>
              <a:pathLst>
                <a:path extrusionOk="0" h="9146" w="11408">
                  <a:moveTo>
                    <a:pt x="1" y="1"/>
                  </a:moveTo>
                  <a:lnTo>
                    <a:pt x="1" y="9145"/>
                  </a:lnTo>
                  <a:lnTo>
                    <a:pt x="7597" y="9145"/>
                  </a:lnTo>
                  <a:lnTo>
                    <a:pt x="7597" y="8240"/>
                  </a:lnTo>
                  <a:cubicBezTo>
                    <a:pt x="7478" y="8097"/>
                    <a:pt x="7359" y="7907"/>
                    <a:pt x="7288" y="7740"/>
                  </a:cubicBezTo>
                  <a:lnTo>
                    <a:pt x="2382" y="7740"/>
                  </a:lnTo>
                  <a:lnTo>
                    <a:pt x="2382" y="7407"/>
                  </a:lnTo>
                  <a:cubicBezTo>
                    <a:pt x="2382" y="7050"/>
                    <a:pt x="2072" y="6788"/>
                    <a:pt x="1691" y="6788"/>
                  </a:cubicBezTo>
                  <a:lnTo>
                    <a:pt x="1358" y="6788"/>
                  </a:lnTo>
                  <a:lnTo>
                    <a:pt x="1358" y="2382"/>
                  </a:lnTo>
                  <a:lnTo>
                    <a:pt x="1691" y="2382"/>
                  </a:lnTo>
                  <a:cubicBezTo>
                    <a:pt x="2072" y="2382"/>
                    <a:pt x="2382" y="2120"/>
                    <a:pt x="2382" y="1763"/>
                  </a:cubicBezTo>
                  <a:lnTo>
                    <a:pt x="2382" y="1406"/>
                  </a:lnTo>
                  <a:lnTo>
                    <a:pt x="9050" y="1406"/>
                  </a:lnTo>
                  <a:lnTo>
                    <a:pt x="9050" y="1715"/>
                  </a:lnTo>
                  <a:cubicBezTo>
                    <a:pt x="9050" y="2072"/>
                    <a:pt x="9336" y="2358"/>
                    <a:pt x="9741" y="2358"/>
                  </a:cubicBezTo>
                  <a:lnTo>
                    <a:pt x="10050" y="2358"/>
                  </a:lnTo>
                  <a:lnTo>
                    <a:pt x="10050" y="4097"/>
                  </a:lnTo>
                  <a:cubicBezTo>
                    <a:pt x="10574" y="4192"/>
                    <a:pt x="11051" y="4406"/>
                    <a:pt x="11408" y="4740"/>
                  </a:cubicBezTo>
                  <a:lnTo>
                    <a:pt x="114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9"/>
            <p:cNvSpPr/>
            <p:nvPr/>
          </p:nvSpPr>
          <p:spPr>
            <a:xfrm>
              <a:off x="4231891" y="1765064"/>
              <a:ext cx="91188" cy="90422"/>
            </a:xfrm>
            <a:custGeom>
              <a:rect b="b" l="l" r="r" t="t"/>
              <a:pathLst>
                <a:path extrusionOk="0" h="2716" w="2739">
                  <a:moveTo>
                    <a:pt x="0" y="1"/>
                  </a:moveTo>
                  <a:lnTo>
                    <a:pt x="0" y="2716"/>
                  </a:lnTo>
                  <a:lnTo>
                    <a:pt x="1381" y="2096"/>
                  </a:lnTo>
                  <a:lnTo>
                    <a:pt x="2739" y="2716"/>
                  </a:lnTo>
                  <a:lnTo>
                    <a:pt x="2739" y="1"/>
                  </a:lnTo>
                  <a:cubicBezTo>
                    <a:pt x="2358" y="239"/>
                    <a:pt x="1882" y="382"/>
                    <a:pt x="1381" y="382"/>
                  </a:cubicBezTo>
                  <a:cubicBezTo>
                    <a:pt x="905" y="382"/>
                    <a:pt x="429" y="263"/>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9"/>
            <p:cNvSpPr/>
            <p:nvPr/>
          </p:nvSpPr>
          <p:spPr>
            <a:xfrm>
              <a:off x="4214446" y="1629497"/>
              <a:ext cx="128476" cy="126878"/>
            </a:xfrm>
            <a:custGeom>
              <a:rect b="b" l="l" r="r" t="t"/>
              <a:pathLst>
                <a:path extrusionOk="0" h="3811" w="3859">
                  <a:moveTo>
                    <a:pt x="2263" y="1548"/>
                  </a:moveTo>
                  <a:lnTo>
                    <a:pt x="2263" y="2239"/>
                  </a:lnTo>
                  <a:lnTo>
                    <a:pt x="1572" y="2239"/>
                  </a:lnTo>
                  <a:lnTo>
                    <a:pt x="1572" y="1548"/>
                  </a:lnTo>
                  <a:close/>
                  <a:moveTo>
                    <a:pt x="1929" y="0"/>
                  </a:moveTo>
                  <a:cubicBezTo>
                    <a:pt x="858" y="0"/>
                    <a:pt x="0" y="858"/>
                    <a:pt x="0" y="1906"/>
                  </a:cubicBezTo>
                  <a:cubicBezTo>
                    <a:pt x="0" y="2953"/>
                    <a:pt x="858" y="3811"/>
                    <a:pt x="1929" y="3811"/>
                  </a:cubicBezTo>
                  <a:cubicBezTo>
                    <a:pt x="3001" y="3811"/>
                    <a:pt x="3858" y="2953"/>
                    <a:pt x="3858" y="1906"/>
                  </a:cubicBezTo>
                  <a:cubicBezTo>
                    <a:pt x="3858" y="858"/>
                    <a:pt x="3001" y="0"/>
                    <a:pt x="19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39"/>
          <p:cNvGrpSpPr/>
          <p:nvPr/>
        </p:nvGrpSpPr>
        <p:grpSpPr>
          <a:xfrm>
            <a:off x="3199590" y="1470925"/>
            <a:ext cx="278325" cy="385361"/>
            <a:chOff x="3199590" y="1470925"/>
            <a:chExt cx="278325" cy="385361"/>
          </a:xfrm>
        </p:grpSpPr>
        <p:sp>
          <p:nvSpPr>
            <p:cNvPr id="586" name="Google Shape;586;p39"/>
            <p:cNvSpPr/>
            <p:nvPr/>
          </p:nvSpPr>
          <p:spPr>
            <a:xfrm>
              <a:off x="3199590" y="1681034"/>
              <a:ext cx="83298" cy="175252"/>
            </a:xfrm>
            <a:custGeom>
              <a:rect b="b" l="l" r="r" t="t"/>
              <a:pathLst>
                <a:path extrusionOk="0" h="5264" w="2502">
                  <a:moveTo>
                    <a:pt x="1549" y="0"/>
                  </a:moveTo>
                  <a:cubicBezTo>
                    <a:pt x="644" y="358"/>
                    <a:pt x="1" y="1239"/>
                    <a:pt x="1" y="2263"/>
                  </a:cubicBezTo>
                  <a:lnTo>
                    <a:pt x="1" y="5263"/>
                  </a:lnTo>
                  <a:lnTo>
                    <a:pt x="2501" y="5263"/>
                  </a:lnTo>
                  <a:cubicBezTo>
                    <a:pt x="1787" y="3215"/>
                    <a:pt x="1787" y="929"/>
                    <a:pt x="1811" y="358"/>
                  </a:cubicBezTo>
                  <a:lnTo>
                    <a:pt x="1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9"/>
            <p:cNvSpPr/>
            <p:nvPr/>
          </p:nvSpPr>
          <p:spPr>
            <a:xfrm>
              <a:off x="3393852" y="1681034"/>
              <a:ext cx="84064" cy="175252"/>
            </a:xfrm>
            <a:custGeom>
              <a:rect b="b" l="l" r="r" t="t"/>
              <a:pathLst>
                <a:path extrusionOk="0" h="5264" w="2525">
                  <a:moveTo>
                    <a:pt x="977" y="0"/>
                  </a:moveTo>
                  <a:lnTo>
                    <a:pt x="715" y="358"/>
                  </a:lnTo>
                  <a:cubicBezTo>
                    <a:pt x="739" y="929"/>
                    <a:pt x="739" y="3239"/>
                    <a:pt x="0" y="5263"/>
                  </a:cubicBezTo>
                  <a:lnTo>
                    <a:pt x="2501" y="5263"/>
                  </a:lnTo>
                  <a:lnTo>
                    <a:pt x="2501" y="2263"/>
                  </a:lnTo>
                  <a:cubicBezTo>
                    <a:pt x="2525" y="1215"/>
                    <a:pt x="1905" y="358"/>
                    <a:pt x="9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9"/>
            <p:cNvSpPr/>
            <p:nvPr/>
          </p:nvSpPr>
          <p:spPr>
            <a:xfrm>
              <a:off x="3367684" y="1712728"/>
              <a:ext cx="27766" cy="125313"/>
            </a:xfrm>
            <a:custGeom>
              <a:rect b="b" l="l" r="r" t="t"/>
              <a:pathLst>
                <a:path extrusionOk="0" h="3764" w="834">
                  <a:moveTo>
                    <a:pt x="834" y="1"/>
                  </a:moveTo>
                  <a:lnTo>
                    <a:pt x="834" y="1"/>
                  </a:lnTo>
                  <a:cubicBezTo>
                    <a:pt x="762" y="49"/>
                    <a:pt x="667" y="120"/>
                    <a:pt x="572" y="144"/>
                  </a:cubicBezTo>
                  <a:lnTo>
                    <a:pt x="0" y="1835"/>
                  </a:lnTo>
                  <a:lnTo>
                    <a:pt x="286" y="3764"/>
                  </a:lnTo>
                  <a:cubicBezTo>
                    <a:pt x="715" y="2382"/>
                    <a:pt x="810" y="858"/>
                    <a:pt x="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9"/>
            <p:cNvSpPr/>
            <p:nvPr/>
          </p:nvSpPr>
          <p:spPr>
            <a:xfrm>
              <a:off x="3317745" y="1727810"/>
              <a:ext cx="41249" cy="34125"/>
            </a:xfrm>
            <a:custGeom>
              <a:rect b="b" l="l" r="r" t="t"/>
              <a:pathLst>
                <a:path extrusionOk="0" h="1025" w="1239">
                  <a:moveTo>
                    <a:pt x="1238" y="0"/>
                  </a:moveTo>
                  <a:lnTo>
                    <a:pt x="1238" y="0"/>
                  </a:lnTo>
                  <a:cubicBezTo>
                    <a:pt x="1024" y="24"/>
                    <a:pt x="834" y="48"/>
                    <a:pt x="619" y="48"/>
                  </a:cubicBezTo>
                  <a:cubicBezTo>
                    <a:pt x="405" y="48"/>
                    <a:pt x="191" y="24"/>
                    <a:pt x="0" y="0"/>
                  </a:cubicBezTo>
                  <a:lnTo>
                    <a:pt x="0" y="0"/>
                  </a:lnTo>
                  <a:lnTo>
                    <a:pt x="310" y="1024"/>
                  </a:lnTo>
                  <a:lnTo>
                    <a:pt x="905" y="1024"/>
                  </a:lnTo>
                  <a:lnTo>
                    <a:pt x="12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9"/>
            <p:cNvSpPr/>
            <p:nvPr/>
          </p:nvSpPr>
          <p:spPr>
            <a:xfrm>
              <a:off x="3282855" y="1712728"/>
              <a:ext cx="25402" cy="122949"/>
            </a:xfrm>
            <a:custGeom>
              <a:rect b="b" l="l" r="r" t="t"/>
              <a:pathLst>
                <a:path extrusionOk="0" h="3693" w="763">
                  <a:moveTo>
                    <a:pt x="0" y="1"/>
                  </a:moveTo>
                  <a:lnTo>
                    <a:pt x="0" y="1"/>
                  </a:lnTo>
                  <a:cubicBezTo>
                    <a:pt x="24" y="834"/>
                    <a:pt x="119" y="2311"/>
                    <a:pt x="524" y="3692"/>
                  </a:cubicBezTo>
                  <a:lnTo>
                    <a:pt x="762" y="1835"/>
                  </a:lnTo>
                  <a:lnTo>
                    <a:pt x="238" y="144"/>
                  </a:lnTo>
                  <a:cubicBezTo>
                    <a:pt x="143" y="96"/>
                    <a:pt x="48" y="4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9"/>
            <p:cNvSpPr/>
            <p:nvPr/>
          </p:nvSpPr>
          <p:spPr>
            <a:xfrm>
              <a:off x="3320109" y="1784107"/>
              <a:ext cx="35723" cy="71379"/>
            </a:xfrm>
            <a:custGeom>
              <a:rect b="b" l="l" r="r" t="t"/>
              <a:pathLst>
                <a:path extrusionOk="0" h="2144" w="1073">
                  <a:moveTo>
                    <a:pt x="310" y="0"/>
                  </a:moveTo>
                  <a:lnTo>
                    <a:pt x="1" y="2144"/>
                  </a:lnTo>
                  <a:lnTo>
                    <a:pt x="1072" y="2144"/>
                  </a:lnTo>
                  <a:lnTo>
                    <a:pt x="7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a:off x="3258285" y="1589047"/>
              <a:ext cx="160969" cy="117389"/>
            </a:xfrm>
            <a:custGeom>
              <a:rect b="b" l="l" r="r" t="t"/>
              <a:pathLst>
                <a:path extrusionOk="0" h="3526" w="4835">
                  <a:moveTo>
                    <a:pt x="0" y="1"/>
                  </a:moveTo>
                  <a:lnTo>
                    <a:pt x="0" y="1120"/>
                  </a:lnTo>
                  <a:lnTo>
                    <a:pt x="24" y="1120"/>
                  </a:lnTo>
                  <a:cubicBezTo>
                    <a:pt x="24" y="2454"/>
                    <a:pt x="1095" y="3525"/>
                    <a:pt x="2429" y="3525"/>
                  </a:cubicBezTo>
                  <a:cubicBezTo>
                    <a:pt x="3763" y="3525"/>
                    <a:pt x="4834" y="2454"/>
                    <a:pt x="4834" y="1120"/>
                  </a:cubicBezTo>
                  <a:lnTo>
                    <a:pt x="4834" y="310"/>
                  </a:lnTo>
                  <a:lnTo>
                    <a:pt x="1334" y="310"/>
                  </a:lnTo>
                  <a:cubicBezTo>
                    <a:pt x="857" y="310"/>
                    <a:pt x="405" y="19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3232883" y="1470925"/>
              <a:ext cx="186371" cy="107069"/>
            </a:xfrm>
            <a:custGeom>
              <a:rect b="b" l="l" r="r" t="t"/>
              <a:pathLst>
                <a:path extrusionOk="0" h="3216" w="5598">
                  <a:moveTo>
                    <a:pt x="1" y="1"/>
                  </a:moveTo>
                  <a:lnTo>
                    <a:pt x="1" y="1120"/>
                  </a:lnTo>
                  <a:cubicBezTo>
                    <a:pt x="1" y="2263"/>
                    <a:pt x="930" y="3216"/>
                    <a:pt x="2097" y="3216"/>
                  </a:cubicBezTo>
                  <a:lnTo>
                    <a:pt x="5597" y="3216"/>
                  </a:lnTo>
                  <a:lnTo>
                    <a:pt x="5597" y="2072"/>
                  </a:lnTo>
                  <a:cubicBezTo>
                    <a:pt x="5597" y="906"/>
                    <a:pt x="4692" y="1"/>
                    <a:pt x="35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39"/>
          <p:cNvGrpSpPr/>
          <p:nvPr/>
        </p:nvGrpSpPr>
        <p:grpSpPr>
          <a:xfrm>
            <a:off x="2335384" y="1470925"/>
            <a:ext cx="384562" cy="385361"/>
            <a:chOff x="2335384" y="1470925"/>
            <a:chExt cx="384562" cy="385361"/>
          </a:xfrm>
        </p:grpSpPr>
        <p:sp>
          <p:nvSpPr>
            <p:cNvPr id="595" name="Google Shape;595;p39"/>
            <p:cNvSpPr/>
            <p:nvPr/>
          </p:nvSpPr>
          <p:spPr>
            <a:xfrm>
              <a:off x="2402801" y="1529586"/>
              <a:ext cx="249760" cy="69015"/>
            </a:xfrm>
            <a:custGeom>
              <a:rect b="b" l="l" r="r" t="t"/>
              <a:pathLst>
                <a:path extrusionOk="0" h="2073" w="7502">
                  <a:moveTo>
                    <a:pt x="0" y="1"/>
                  </a:moveTo>
                  <a:lnTo>
                    <a:pt x="0" y="2073"/>
                  </a:lnTo>
                  <a:lnTo>
                    <a:pt x="691" y="2073"/>
                  </a:lnTo>
                  <a:lnTo>
                    <a:pt x="691" y="668"/>
                  </a:lnTo>
                  <a:lnTo>
                    <a:pt x="6811" y="668"/>
                  </a:lnTo>
                  <a:lnTo>
                    <a:pt x="6811" y="2073"/>
                  </a:lnTo>
                  <a:lnTo>
                    <a:pt x="7502" y="2073"/>
                  </a:lnTo>
                  <a:lnTo>
                    <a:pt x="75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9"/>
            <p:cNvSpPr/>
            <p:nvPr/>
          </p:nvSpPr>
          <p:spPr>
            <a:xfrm>
              <a:off x="2335384" y="1470925"/>
              <a:ext cx="384562" cy="356030"/>
            </a:xfrm>
            <a:custGeom>
              <a:rect b="b" l="l" r="r" t="t"/>
              <a:pathLst>
                <a:path extrusionOk="0" h="10694" w="11551">
                  <a:moveTo>
                    <a:pt x="1" y="1"/>
                  </a:moveTo>
                  <a:lnTo>
                    <a:pt x="1" y="10693"/>
                  </a:lnTo>
                  <a:lnTo>
                    <a:pt x="2716" y="10693"/>
                  </a:lnTo>
                  <a:lnTo>
                    <a:pt x="2716" y="4501"/>
                  </a:lnTo>
                  <a:lnTo>
                    <a:pt x="1335" y="4501"/>
                  </a:lnTo>
                  <a:lnTo>
                    <a:pt x="1335" y="1048"/>
                  </a:lnTo>
                  <a:lnTo>
                    <a:pt x="10217" y="1048"/>
                  </a:lnTo>
                  <a:lnTo>
                    <a:pt x="10217" y="4501"/>
                  </a:lnTo>
                  <a:lnTo>
                    <a:pt x="8836" y="4501"/>
                  </a:lnTo>
                  <a:lnTo>
                    <a:pt x="8836" y="10693"/>
                  </a:lnTo>
                  <a:lnTo>
                    <a:pt x="11551" y="10693"/>
                  </a:lnTo>
                  <a:lnTo>
                    <a:pt x="115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9"/>
            <p:cNvSpPr/>
            <p:nvPr/>
          </p:nvSpPr>
          <p:spPr>
            <a:xfrm>
              <a:off x="2576421" y="1573999"/>
              <a:ext cx="31761" cy="30962"/>
            </a:xfrm>
            <a:custGeom>
              <a:rect b="b" l="l" r="r" t="t"/>
              <a:pathLst>
                <a:path extrusionOk="0" h="930" w="954">
                  <a:moveTo>
                    <a:pt x="1" y="0"/>
                  </a:moveTo>
                  <a:cubicBezTo>
                    <a:pt x="1" y="501"/>
                    <a:pt x="405" y="929"/>
                    <a:pt x="953" y="929"/>
                  </a:cubicBezTo>
                  <a:lnTo>
                    <a:pt x="9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9"/>
            <p:cNvSpPr/>
            <p:nvPr/>
          </p:nvSpPr>
          <p:spPr>
            <a:xfrm>
              <a:off x="2447979" y="1573999"/>
              <a:ext cx="31761" cy="30962"/>
            </a:xfrm>
            <a:custGeom>
              <a:rect b="b" l="l" r="r" t="t"/>
              <a:pathLst>
                <a:path extrusionOk="0" h="930" w="954">
                  <a:moveTo>
                    <a:pt x="1" y="0"/>
                  </a:moveTo>
                  <a:lnTo>
                    <a:pt x="1" y="929"/>
                  </a:lnTo>
                  <a:cubicBezTo>
                    <a:pt x="548" y="929"/>
                    <a:pt x="953" y="501"/>
                    <a:pt x="9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9"/>
            <p:cNvSpPr/>
            <p:nvPr/>
          </p:nvSpPr>
          <p:spPr>
            <a:xfrm>
              <a:off x="2447979" y="1825324"/>
              <a:ext cx="31761" cy="30962"/>
            </a:xfrm>
            <a:custGeom>
              <a:rect b="b" l="l" r="r" t="t"/>
              <a:pathLst>
                <a:path extrusionOk="0" h="930" w="954">
                  <a:moveTo>
                    <a:pt x="1" y="1"/>
                  </a:moveTo>
                  <a:lnTo>
                    <a:pt x="1" y="929"/>
                  </a:lnTo>
                  <a:lnTo>
                    <a:pt x="953" y="929"/>
                  </a:lnTo>
                  <a:cubicBezTo>
                    <a:pt x="953" y="429"/>
                    <a:pt x="548"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p:nvPr/>
          </p:nvSpPr>
          <p:spPr>
            <a:xfrm>
              <a:off x="2576421" y="1825324"/>
              <a:ext cx="31761" cy="30962"/>
            </a:xfrm>
            <a:custGeom>
              <a:rect b="b" l="l" r="r" t="t"/>
              <a:pathLst>
                <a:path extrusionOk="0" h="930" w="954">
                  <a:moveTo>
                    <a:pt x="953" y="1"/>
                  </a:moveTo>
                  <a:cubicBezTo>
                    <a:pt x="405" y="1"/>
                    <a:pt x="1" y="429"/>
                    <a:pt x="1" y="929"/>
                  </a:cubicBezTo>
                  <a:lnTo>
                    <a:pt x="953" y="929"/>
                  </a:lnTo>
                  <a:lnTo>
                    <a:pt x="9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9"/>
            <p:cNvSpPr/>
            <p:nvPr/>
          </p:nvSpPr>
          <p:spPr>
            <a:xfrm>
              <a:off x="2516961" y="1704006"/>
              <a:ext cx="21440" cy="23837"/>
            </a:xfrm>
            <a:custGeom>
              <a:rect b="b" l="l" r="r" t="t"/>
              <a:pathLst>
                <a:path extrusionOk="0" h="716" w="644">
                  <a:moveTo>
                    <a:pt x="310" y="1"/>
                  </a:moveTo>
                  <a:cubicBezTo>
                    <a:pt x="143" y="1"/>
                    <a:pt x="0" y="144"/>
                    <a:pt x="0" y="358"/>
                  </a:cubicBezTo>
                  <a:cubicBezTo>
                    <a:pt x="0" y="549"/>
                    <a:pt x="143" y="715"/>
                    <a:pt x="310" y="715"/>
                  </a:cubicBezTo>
                  <a:cubicBezTo>
                    <a:pt x="501" y="715"/>
                    <a:pt x="643" y="549"/>
                    <a:pt x="643" y="358"/>
                  </a:cubicBezTo>
                  <a:cubicBezTo>
                    <a:pt x="643" y="144"/>
                    <a:pt x="524" y="1"/>
                    <a:pt x="3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a:off x="2447979" y="1573999"/>
              <a:ext cx="160204" cy="281488"/>
            </a:xfrm>
            <a:custGeom>
              <a:rect b="b" l="l" r="r" t="t"/>
              <a:pathLst>
                <a:path extrusionOk="0" h="8455" w="4812">
                  <a:moveTo>
                    <a:pt x="2739" y="1810"/>
                  </a:moveTo>
                  <a:lnTo>
                    <a:pt x="2739" y="2501"/>
                  </a:lnTo>
                  <a:lnTo>
                    <a:pt x="2072" y="2501"/>
                  </a:lnTo>
                  <a:lnTo>
                    <a:pt x="2072" y="1810"/>
                  </a:lnTo>
                  <a:close/>
                  <a:moveTo>
                    <a:pt x="2382" y="3192"/>
                  </a:moveTo>
                  <a:cubicBezTo>
                    <a:pt x="2954" y="3192"/>
                    <a:pt x="3406" y="3668"/>
                    <a:pt x="3406" y="4216"/>
                  </a:cubicBezTo>
                  <a:cubicBezTo>
                    <a:pt x="3430" y="4811"/>
                    <a:pt x="2954" y="5263"/>
                    <a:pt x="2382" y="5263"/>
                  </a:cubicBezTo>
                  <a:cubicBezTo>
                    <a:pt x="1834" y="5263"/>
                    <a:pt x="1382" y="4787"/>
                    <a:pt x="1382" y="4216"/>
                  </a:cubicBezTo>
                  <a:cubicBezTo>
                    <a:pt x="1382" y="3668"/>
                    <a:pt x="1834" y="3192"/>
                    <a:pt x="2382" y="3192"/>
                  </a:cubicBezTo>
                  <a:close/>
                  <a:moveTo>
                    <a:pt x="2739" y="5978"/>
                  </a:moveTo>
                  <a:lnTo>
                    <a:pt x="2739" y="6668"/>
                  </a:lnTo>
                  <a:lnTo>
                    <a:pt x="2072" y="6668"/>
                  </a:lnTo>
                  <a:lnTo>
                    <a:pt x="2072" y="5978"/>
                  </a:lnTo>
                  <a:close/>
                  <a:moveTo>
                    <a:pt x="1644" y="0"/>
                  </a:moveTo>
                  <a:cubicBezTo>
                    <a:pt x="1644" y="453"/>
                    <a:pt x="1453" y="834"/>
                    <a:pt x="1168" y="1120"/>
                  </a:cubicBezTo>
                  <a:cubicBezTo>
                    <a:pt x="858" y="1429"/>
                    <a:pt x="453" y="1596"/>
                    <a:pt x="1" y="1596"/>
                  </a:cubicBezTo>
                  <a:lnTo>
                    <a:pt x="1" y="6883"/>
                  </a:lnTo>
                  <a:cubicBezTo>
                    <a:pt x="906" y="6883"/>
                    <a:pt x="1644" y="7597"/>
                    <a:pt x="1644" y="8455"/>
                  </a:cubicBezTo>
                  <a:lnTo>
                    <a:pt x="3168" y="8455"/>
                  </a:lnTo>
                  <a:cubicBezTo>
                    <a:pt x="3168" y="7597"/>
                    <a:pt x="3882" y="6883"/>
                    <a:pt x="4811" y="6883"/>
                  </a:cubicBezTo>
                  <a:lnTo>
                    <a:pt x="4811" y="1596"/>
                  </a:lnTo>
                  <a:cubicBezTo>
                    <a:pt x="3906" y="1596"/>
                    <a:pt x="3168" y="882"/>
                    <a:pt x="3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39"/>
          <p:cNvGrpSpPr/>
          <p:nvPr/>
        </p:nvGrpSpPr>
        <p:grpSpPr>
          <a:xfrm>
            <a:off x="1540192" y="2094094"/>
            <a:ext cx="354432" cy="385361"/>
            <a:chOff x="1540192" y="2094094"/>
            <a:chExt cx="354432" cy="385361"/>
          </a:xfrm>
        </p:grpSpPr>
        <p:sp>
          <p:nvSpPr>
            <p:cNvPr id="604" name="Google Shape;604;p39"/>
            <p:cNvSpPr/>
            <p:nvPr/>
          </p:nvSpPr>
          <p:spPr>
            <a:xfrm>
              <a:off x="1747904" y="2332735"/>
              <a:ext cx="146720" cy="146720"/>
            </a:xfrm>
            <a:custGeom>
              <a:rect b="b" l="l" r="r" t="t"/>
              <a:pathLst>
                <a:path extrusionOk="0" h="4407" w="4407">
                  <a:moveTo>
                    <a:pt x="2525" y="1882"/>
                  </a:moveTo>
                  <a:lnTo>
                    <a:pt x="2525" y="2573"/>
                  </a:lnTo>
                  <a:lnTo>
                    <a:pt x="1834" y="2573"/>
                  </a:lnTo>
                  <a:lnTo>
                    <a:pt x="1834" y="1882"/>
                  </a:lnTo>
                  <a:close/>
                  <a:moveTo>
                    <a:pt x="2191" y="1"/>
                  </a:moveTo>
                  <a:cubicBezTo>
                    <a:pt x="977" y="1"/>
                    <a:pt x="0" y="1001"/>
                    <a:pt x="0" y="2216"/>
                  </a:cubicBezTo>
                  <a:cubicBezTo>
                    <a:pt x="0" y="3430"/>
                    <a:pt x="977" y="4406"/>
                    <a:pt x="2191" y="4406"/>
                  </a:cubicBezTo>
                  <a:cubicBezTo>
                    <a:pt x="3406" y="4406"/>
                    <a:pt x="4406" y="3430"/>
                    <a:pt x="4406" y="2216"/>
                  </a:cubicBezTo>
                  <a:cubicBezTo>
                    <a:pt x="4406" y="1025"/>
                    <a:pt x="3406" y="1"/>
                    <a:pt x="21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9"/>
            <p:cNvSpPr/>
            <p:nvPr/>
          </p:nvSpPr>
          <p:spPr>
            <a:xfrm>
              <a:off x="1774072" y="2094094"/>
              <a:ext cx="65819" cy="71379"/>
            </a:xfrm>
            <a:custGeom>
              <a:rect b="b" l="l" r="r" t="t"/>
              <a:pathLst>
                <a:path extrusionOk="0" h="2144" w="1977">
                  <a:moveTo>
                    <a:pt x="0" y="1"/>
                  </a:moveTo>
                  <a:lnTo>
                    <a:pt x="0" y="2144"/>
                  </a:lnTo>
                  <a:lnTo>
                    <a:pt x="1977" y="2144"/>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9"/>
            <p:cNvSpPr/>
            <p:nvPr/>
          </p:nvSpPr>
          <p:spPr>
            <a:xfrm>
              <a:off x="1540192" y="2094094"/>
              <a:ext cx="299699" cy="385361"/>
            </a:xfrm>
            <a:custGeom>
              <a:rect b="b" l="l" r="r" t="t"/>
              <a:pathLst>
                <a:path extrusionOk="0" h="11575" w="9002">
                  <a:moveTo>
                    <a:pt x="3525" y="2239"/>
                  </a:moveTo>
                  <a:lnTo>
                    <a:pt x="4001" y="2715"/>
                  </a:lnTo>
                  <a:lnTo>
                    <a:pt x="2239" y="4478"/>
                  </a:lnTo>
                  <a:lnTo>
                    <a:pt x="1167" y="3406"/>
                  </a:lnTo>
                  <a:lnTo>
                    <a:pt x="1643" y="2930"/>
                  </a:lnTo>
                  <a:lnTo>
                    <a:pt x="2239" y="3525"/>
                  </a:lnTo>
                  <a:lnTo>
                    <a:pt x="3525" y="2239"/>
                  </a:lnTo>
                  <a:close/>
                  <a:moveTo>
                    <a:pt x="4811" y="5692"/>
                  </a:moveTo>
                  <a:lnTo>
                    <a:pt x="4811" y="6383"/>
                  </a:lnTo>
                  <a:lnTo>
                    <a:pt x="1167" y="6383"/>
                  </a:lnTo>
                  <a:lnTo>
                    <a:pt x="1167" y="5692"/>
                  </a:lnTo>
                  <a:close/>
                  <a:moveTo>
                    <a:pt x="4811" y="7050"/>
                  </a:moveTo>
                  <a:lnTo>
                    <a:pt x="4811" y="7740"/>
                  </a:lnTo>
                  <a:lnTo>
                    <a:pt x="1167" y="7740"/>
                  </a:lnTo>
                  <a:lnTo>
                    <a:pt x="1167" y="7050"/>
                  </a:lnTo>
                  <a:close/>
                  <a:moveTo>
                    <a:pt x="4811" y="8383"/>
                  </a:moveTo>
                  <a:lnTo>
                    <a:pt x="4811" y="9074"/>
                  </a:lnTo>
                  <a:lnTo>
                    <a:pt x="1167" y="9074"/>
                  </a:lnTo>
                  <a:lnTo>
                    <a:pt x="1167" y="8383"/>
                  </a:lnTo>
                  <a:close/>
                  <a:moveTo>
                    <a:pt x="0" y="1"/>
                  </a:moveTo>
                  <a:lnTo>
                    <a:pt x="0" y="11574"/>
                  </a:lnTo>
                  <a:lnTo>
                    <a:pt x="6573" y="11574"/>
                  </a:lnTo>
                  <a:cubicBezTo>
                    <a:pt x="5954" y="11051"/>
                    <a:pt x="5573" y="10265"/>
                    <a:pt x="5573" y="9384"/>
                  </a:cubicBezTo>
                  <a:cubicBezTo>
                    <a:pt x="5573" y="7788"/>
                    <a:pt x="6859" y="6502"/>
                    <a:pt x="8430" y="6502"/>
                  </a:cubicBezTo>
                  <a:cubicBezTo>
                    <a:pt x="8597" y="6502"/>
                    <a:pt x="8811" y="6526"/>
                    <a:pt x="9002" y="6550"/>
                  </a:cubicBezTo>
                  <a:lnTo>
                    <a:pt x="9002" y="2835"/>
                  </a:lnTo>
                  <a:lnTo>
                    <a:pt x="6382" y="2835"/>
                  </a:lnTo>
                  <a:lnTo>
                    <a:pt x="638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9"/>
          <p:cNvGrpSpPr/>
          <p:nvPr/>
        </p:nvGrpSpPr>
        <p:grpSpPr>
          <a:xfrm>
            <a:off x="713240" y="2094094"/>
            <a:ext cx="386160" cy="386959"/>
            <a:chOff x="713240" y="2094094"/>
            <a:chExt cx="386160" cy="386959"/>
          </a:xfrm>
        </p:grpSpPr>
        <p:sp>
          <p:nvSpPr>
            <p:cNvPr id="608" name="Google Shape;608;p39"/>
            <p:cNvSpPr/>
            <p:nvPr/>
          </p:nvSpPr>
          <p:spPr>
            <a:xfrm>
              <a:off x="1003417" y="2159913"/>
              <a:ext cx="95982" cy="255320"/>
            </a:xfrm>
            <a:custGeom>
              <a:rect b="b" l="l" r="r" t="t"/>
              <a:pathLst>
                <a:path extrusionOk="0" h="7669" w="2883">
                  <a:moveTo>
                    <a:pt x="1429" y="0"/>
                  </a:moveTo>
                  <a:lnTo>
                    <a:pt x="1" y="1429"/>
                  </a:lnTo>
                  <a:cubicBezTo>
                    <a:pt x="525" y="2072"/>
                    <a:pt x="858" y="2906"/>
                    <a:pt x="858" y="3834"/>
                  </a:cubicBezTo>
                  <a:cubicBezTo>
                    <a:pt x="858" y="4763"/>
                    <a:pt x="525" y="5597"/>
                    <a:pt x="1" y="6240"/>
                  </a:cubicBezTo>
                  <a:lnTo>
                    <a:pt x="1429" y="7668"/>
                  </a:lnTo>
                  <a:cubicBezTo>
                    <a:pt x="2334" y="6597"/>
                    <a:pt x="2882" y="5263"/>
                    <a:pt x="2882" y="3834"/>
                  </a:cubicBezTo>
                  <a:cubicBezTo>
                    <a:pt x="2858" y="2405"/>
                    <a:pt x="2358" y="1072"/>
                    <a:pt x="1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9"/>
            <p:cNvSpPr/>
            <p:nvPr/>
          </p:nvSpPr>
          <p:spPr>
            <a:xfrm>
              <a:off x="802830" y="2184483"/>
              <a:ext cx="206180" cy="206180"/>
            </a:xfrm>
            <a:custGeom>
              <a:rect b="b" l="l" r="r" t="t"/>
              <a:pathLst>
                <a:path extrusionOk="0" h="6193" w="6193">
                  <a:moveTo>
                    <a:pt x="4049" y="1072"/>
                  </a:moveTo>
                  <a:lnTo>
                    <a:pt x="4597" y="1477"/>
                  </a:lnTo>
                  <a:lnTo>
                    <a:pt x="3454" y="2930"/>
                  </a:lnTo>
                  <a:lnTo>
                    <a:pt x="4049" y="2930"/>
                  </a:lnTo>
                  <a:lnTo>
                    <a:pt x="4049" y="3620"/>
                  </a:lnTo>
                  <a:lnTo>
                    <a:pt x="3406" y="3620"/>
                  </a:lnTo>
                  <a:lnTo>
                    <a:pt x="3406" y="5311"/>
                  </a:lnTo>
                  <a:lnTo>
                    <a:pt x="2715" y="5311"/>
                  </a:lnTo>
                  <a:lnTo>
                    <a:pt x="2715" y="3620"/>
                  </a:lnTo>
                  <a:lnTo>
                    <a:pt x="2049" y="3620"/>
                  </a:lnTo>
                  <a:lnTo>
                    <a:pt x="2049" y="2930"/>
                  </a:lnTo>
                  <a:lnTo>
                    <a:pt x="2644" y="2930"/>
                  </a:lnTo>
                  <a:lnTo>
                    <a:pt x="1525" y="1477"/>
                  </a:lnTo>
                  <a:lnTo>
                    <a:pt x="2096" y="1072"/>
                  </a:lnTo>
                  <a:lnTo>
                    <a:pt x="3073" y="2358"/>
                  </a:lnTo>
                  <a:lnTo>
                    <a:pt x="4049" y="1072"/>
                  </a:lnTo>
                  <a:close/>
                  <a:moveTo>
                    <a:pt x="3096" y="0"/>
                  </a:moveTo>
                  <a:cubicBezTo>
                    <a:pt x="1406" y="0"/>
                    <a:pt x="1" y="1406"/>
                    <a:pt x="1" y="3096"/>
                  </a:cubicBezTo>
                  <a:cubicBezTo>
                    <a:pt x="1" y="4787"/>
                    <a:pt x="1382" y="6192"/>
                    <a:pt x="3096" y="6192"/>
                  </a:cubicBezTo>
                  <a:cubicBezTo>
                    <a:pt x="4811" y="6192"/>
                    <a:pt x="6192" y="4787"/>
                    <a:pt x="6192" y="3096"/>
                  </a:cubicBezTo>
                  <a:cubicBezTo>
                    <a:pt x="6192" y="1406"/>
                    <a:pt x="4811" y="0"/>
                    <a:pt x="30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778260" y="2094094"/>
              <a:ext cx="256119" cy="95982"/>
            </a:xfrm>
            <a:custGeom>
              <a:rect b="b" l="l" r="r" t="t"/>
              <a:pathLst>
                <a:path extrusionOk="0" h="2883" w="7693">
                  <a:moveTo>
                    <a:pt x="3834" y="1"/>
                  </a:moveTo>
                  <a:cubicBezTo>
                    <a:pt x="2406" y="1"/>
                    <a:pt x="1072" y="501"/>
                    <a:pt x="0" y="1453"/>
                  </a:cubicBezTo>
                  <a:lnTo>
                    <a:pt x="1429" y="2882"/>
                  </a:lnTo>
                  <a:cubicBezTo>
                    <a:pt x="2096" y="2358"/>
                    <a:pt x="2929" y="2025"/>
                    <a:pt x="3834" y="2025"/>
                  </a:cubicBezTo>
                  <a:cubicBezTo>
                    <a:pt x="4763" y="2025"/>
                    <a:pt x="5597" y="2358"/>
                    <a:pt x="6264" y="2882"/>
                  </a:cubicBezTo>
                  <a:lnTo>
                    <a:pt x="7692" y="1453"/>
                  </a:lnTo>
                  <a:cubicBezTo>
                    <a:pt x="6621" y="548"/>
                    <a:pt x="5263" y="1"/>
                    <a:pt x="3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9"/>
            <p:cNvSpPr/>
            <p:nvPr/>
          </p:nvSpPr>
          <p:spPr>
            <a:xfrm>
              <a:off x="713240" y="2158315"/>
              <a:ext cx="95982" cy="256119"/>
            </a:xfrm>
            <a:custGeom>
              <a:rect b="b" l="l" r="r" t="t"/>
              <a:pathLst>
                <a:path extrusionOk="0" h="7693" w="2883">
                  <a:moveTo>
                    <a:pt x="1453" y="1"/>
                  </a:moveTo>
                  <a:cubicBezTo>
                    <a:pt x="524" y="1072"/>
                    <a:pt x="1" y="2406"/>
                    <a:pt x="1" y="3835"/>
                  </a:cubicBezTo>
                  <a:cubicBezTo>
                    <a:pt x="1" y="5264"/>
                    <a:pt x="501" y="6621"/>
                    <a:pt x="1453" y="7693"/>
                  </a:cubicBezTo>
                  <a:lnTo>
                    <a:pt x="2882" y="6264"/>
                  </a:lnTo>
                  <a:cubicBezTo>
                    <a:pt x="2334" y="5597"/>
                    <a:pt x="2025" y="4763"/>
                    <a:pt x="2025" y="3835"/>
                  </a:cubicBezTo>
                  <a:cubicBezTo>
                    <a:pt x="2025" y="2930"/>
                    <a:pt x="2334" y="2096"/>
                    <a:pt x="2882" y="1429"/>
                  </a:cubicBezTo>
                  <a:lnTo>
                    <a:pt x="14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9"/>
            <p:cNvSpPr/>
            <p:nvPr/>
          </p:nvSpPr>
          <p:spPr>
            <a:xfrm>
              <a:off x="777461" y="2384271"/>
              <a:ext cx="255320" cy="96781"/>
            </a:xfrm>
            <a:custGeom>
              <a:rect b="b" l="l" r="r" t="t"/>
              <a:pathLst>
                <a:path extrusionOk="0" h="2907" w="7669">
                  <a:moveTo>
                    <a:pt x="1429" y="1"/>
                  </a:moveTo>
                  <a:lnTo>
                    <a:pt x="0" y="1430"/>
                  </a:lnTo>
                  <a:cubicBezTo>
                    <a:pt x="1072" y="2358"/>
                    <a:pt x="2406" y="2906"/>
                    <a:pt x="3835" y="2906"/>
                  </a:cubicBezTo>
                  <a:cubicBezTo>
                    <a:pt x="5263" y="2906"/>
                    <a:pt x="6597" y="2382"/>
                    <a:pt x="7669" y="1430"/>
                  </a:cubicBezTo>
                  <a:lnTo>
                    <a:pt x="6240" y="1"/>
                  </a:lnTo>
                  <a:cubicBezTo>
                    <a:pt x="5597" y="548"/>
                    <a:pt x="4763" y="858"/>
                    <a:pt x="3835" y="858"/>
                  </a:cubicBezTo>
                  <a:cubicBezTo>
                    <a:pt x="2906" y="858"/>
                    <a:pt x="2072" y="548"/>
                    <a:pt x="14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39"/>
          <p:cNvGrpSpPr/>
          <p:nvPr/>
        </p:nvGrpSpPr>
        <p:grpSpPr>
          <a:xfrm>
            <a:off x="1523513" y="1470925"/>
            <a:ext cx="385361" cy="384562"/>
            <a:chOff x="1523513" y="1470925"/>
            <a:chExt cx="385361" cy="384562"/>
          </a:xfrm>
        </p:grpSpPr>
        <p:sp>
          <p:nvSpPr>
            <p:cNvPr id="614" name="Google Shape;614;p39"/>
            <p:cNvSpPr/>
            <p:nvPr/>
          </p:nvSpPr>
          <p:spPr>
            <a:xfrm>
              <a:off x="1705889" y="1470925"/>
              <a:ext cx="23005" cy="53168"/>
            </a:xfrm>
            <a:custGeom>
              <a:rect b="b" l="l" r="r" t="t"/>
              <a:pathLst>
                <a:path extrusionOk="0" h="1597" w="691">
                  <a:moveTo>
                    <a:pt x="0" y="1"/>
                  </a:moveTo>
                  <a:lnTo>
                    <a:pt x="0" y="1596"/>
                  </a:lnTo>
                  <a:lnTo>
                    <a:pt x="691" y="1596"/>
                  </a:lnTo>
                  <a:lnTo>
                    <a:pt x="69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1543355" y="1491533"/>
              <a:ext cx="59494" cy="86461"/>
            </a:xfrm>
            <a:custGeom>
              <a:rect b="b" l="l" r="r" t="t"/>
              <a:pathLst>
                <a:path extrusionOk="0" h="2597" w="1787">
                  <a:moveTo>
                    <a:pt x="596" y="1"/>
                  </a:moveTo>
                  <a:lnTo>
                    <a:pt x="0" y="310"/>
                  </a:lnTo>
                  <a:lnTo>
                    <a:pt x="1191" y="2597"/>
                  </a:lnTo>
                  <a:lnTo>
                    <a:pt x="1786" y="2287"/>
                  </a:lnTo>
                  <a:lnTo>
                    <a:pt x="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1831135" y="1491533"/>
              <a:ext cx="59527" cy="86461"/>
            </a:xfrm>
            <a:custGeom>
              <a:rect b="b" l="l" r="r" t="t"/>
              <a:pathLst>
                <a:path extrusionOk="0" h="2597" w="1788">
                  <a:moveTo>
                    <a:pt x="1192" y="1"/>
                  </a:moveTo>
                  <a:lnTo>
                    <a:pt x="1" y="2287"/>
                  </a:lnTo>
                  <a:lnTo>
                    <a:pt x="596" y="2597"/>
                  </a:lnTo>
                  <a:lnTo>
                    <a:pt x="1787" y="310"/>
                  </a:lnTo>
                  <a:lnTo>
                    <a:pt x="11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1523513" y="1712728"/>
              <a:ext cx="181611" cy="142758"/>
            </a:xfrm>
            <a:custGeom>
              <a:rect b="b" l="l" r="r" t="t"/>
              <a:pathLst>
                <a:path extrusionOk="0" h="4288" w="5455">
                  <a:moveTo>
                    <a:pt x="3097" y="1811"/>
                  </a:moveTo>
                  <a:lnTo>
                    <a:pt x="3097" y="2501"/>
                  </a:lnTo>
                  <a:lnTo>
                    <a:pt x="2406" y="2501"/>
                  </a:lnTo>
                  <a:lnTo>
                    <a:pt x="2406" y="1811"/>
                  </a:lnTo>
                  <a:close/>
                  <a:moveTo>
                    <a:pt x="692" y="1"/>
                  </a:moveTo>
                  <a:lnTo>
                    <a:pt x="1" y="4288"/>
                  </a:lnTo>
                  <a:lnTo>
                    <a:pt x="5454" y="4288"/>
                  </a:lnTo>
                  <a:lnTo>
                    <a:pt x="47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1727296" y="1712728"/>
              <a:ext cx="181577" cy="142758"/>
            </a:xfrm>
            <a:custGeom>
              <a:rect b="b" l="l" r="r" t="t"/>
              <a:pathLst>
                <a:path extrusionOk="0" h="4288" w="5454">
                  <a:moveTo>
                    <a:pt x="3072" y="1811"/>
                  </a:moveTo>
                  <a:lnTo>
                    <a:pt x="3072" y="2501"/>
                  </a:lnTo>
                  <a:lnTo>
                    <a:pt x="2382" y="2501"/>
                  </a:lnTo>
                  <a:lnTo>
                    <a:pt x="2382" y="1811"/>
                  </a:lnTo>
                  <a:close/>
                  <a:moveTo>
                    <a:pt x="691" y="1"/>
                  </a:moveTo>
                  <a:lnTo>
                    <a:pt x="0" y="4288"/>
                  </a:lnTo>
                  <a:lnTo>
                    <a:pt x="5454" y="4288"/>
                  </a:lnTo>
                  <a:lnTo>
                    <a:pt x="48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1625787" y="1547032"/>
              <a:ext cx="180812" cy="142758"/>
            </a:xfrm>
            <a:custGeom>
              <a:rect b="b" l="l" r="r" t="t"/>
              <a:pathLst>
                <a:path extrusionOk="0" h="4288" w="5431">
                  <a:moveTo>
                    <a:pt x="3073" y="1787"/>
                  </a:moveTo>
                  <a:lnTo>
                    <a:pt x="3073" y="2477"/>
                  </a:lnTo>
                  <a:lnTo>
                    <a:pt x="2382" y="2477"/>
                  </a:lnTo>
                  <a:lnTo>
                    <a:pt x="2382" y="1787"/>
                  </a:lnTo>
                  <a:close/>
                  <a:moveTo>
                    <a:pt x="668" y="1"/>
                  </a:moveTo>
                  <a:lnTo>
                    <a:pt x="1" y="4287"/>
                  </a:lnTo>
                  <a:lnTo>
                    <a:pt x="5431" y="4287"/>
                  </a:lnTo>
                  <a:lnTo>
                    <a:pt x="478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39"/>
          <p:cNvSpPr/>
          <p:nvPr/>
        </p:nvSpPr>
        <p:spPr>
          <a:xfrm rot="4052597">
            <a:off x="6249098" y="434321"/>
            <a:ext cx="4870866" cy="210370"/>
          </a:xfrm>
          <a:prstGeom prst="rect">
            <a:avLst/>
          </a:prstGeom>
          <a:solidFill>
            <a:srgbClr val="5D0A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0"/>
          <p:cNvSpPr txBox="1"/>
          <p:nvPr>
            <p:ph idx="4294967295" type="body"/>
          </p:nvPr>
        </p:nvSpPr>
        <p:spPr>
          <a:xfrm>
            <a:off x="720000" y="1489575"/>
            <a:ext cx="7704000" cy="415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200"/>
              <a:t>Here’s an assortment of alternative resources whose style fits the one of this template:</a:t>
            </a:r>
            <a:endParaRPr sz="1200"/>
          </a:p>
        </p:txBody>
      </p:sp>
      <p:sp>
        <p:nvSpPr>
          <p:cNvPr id="626" name="Google Shape;626;p40"/>
          <p:cNvSpPr txBox="1"/>
          <p:nvPr>
            <p:ph type="title"/>
          </p:nvPr>
        </p:nvSpPr>
        <p:spPr>
          <a:xfrm rot="122238">
            <a:off x="-271884" y="445119"/>
            <a:ext cx="9687724" cy="572753"/>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627" name="Google Shape;627;p40"/>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sp>
        <p:nvSpPr>
          <p:cNvPr id="628" name="Google Shape;628;p40"/>
          <p:cNvSpPr/>
          <p:nvPr/>
        </p:nvSpPr>
        <p:spPr>
          <a:xfrm>
            <a:off x="780225" y="2234163"/>
            <a:ext cx="3543900" cy="37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0"/>
          <p:cNvSpPr/>
          <p:nvPr/>
        </p:nvSpPr>
        <p:spPr>
          <a:xfrm>
            <a:off x="780225" y="2841808"/>
            <a:ext cx="3543900" cy="637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0"/>
          <p:cNvSpPr/>
          <p:nvPr/>
        </p:nvSpPr>
        <p:spPr>
          <a:xfrm>
            <a:off x="780225" y="3715854"/>
            <a:ext cx="3543900" cy="13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0"/>
          <p:cNvSpPr/>
          <p:nvPr/>
        </p:nvSpPr>
        <p:spPr>
          <a:xfrm>
            <a:off x="4552238" y="2234175"/>
            <a:ext cx="252000" cy="2369700"/>
          </a:xfrm>
          <a:prstGeom prst="parallelogram">
            <a:avLst>
              <a:gd fmla="val 5836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0"/>
          <p:cNvSpPr/>
          <p:nvPr/>
        </p:nvSpPr>
        <p:spPr>
          <a:xfrm>
            <a:off x="5032350" y="2234175"/>
            <a:ext cx="1201500" cy="2369700"/>
          </a:xfrm>
          <a:prstGeom prst="parallelogram">
            <a:avLst>
              <a:gd fmla="val 12559"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0"/>
          <p:cNvSpPr/>
          <p:nvPr/>
        </p:nvSpPr>
        <p:spPr>
          <a:xfrm>
            <a:off x="6461963" y="2234175"/>
            <a:ext cx="637200" cy="2369700"/>
          </a:xfrm>
          <a:prstGeom prst="parallelogram">
            <a:avLst>
              <a:gd fmla="val 307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0"/>
          <p:cNvSpPr/>
          <p:nvPr/>
        </p:nvSpPr>
        <p:spPr>
          <a:xfrm>
            <a:off x="7327275" y="2234175"/>
            <a:ext cx="1036500" cy="2369700"/>
          </a:xfrm>
          <a:prstGeom prst="parallelogram">
            <a:avLst>
              <a:gd fmla="val 1958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0"/>
          <p:cNvSpPr/>
          <p:nvPr/>
        </p:nvSpPr>
        <p:spPr>
          <a:xfrm>
            <a:off x="780225" y="4085600"/>
            <a:ext cx="3543900" cy="518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41"/>
          <p:cNvSpPr txBox="1"/>
          <p:nvPr>
            <p:ph type="title"/>
          </p:nvPr>
        </p:nvSpPr>
        <p:spPr>
          <a:xfrm rot="-60266">
            <a:off x="-96716" y="444980"/>
            <a:ext cx="9344036" cy="572786"/>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641" name="Google Shape;641;p41"/>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sp>
        <p:nvSpPr>
          <p:cNvPr id="642" name="Google Shape;642;p41"/>
          <p:cNvSpPr txBox="1"/>
          <p:nvPr>
            <p:ph idx="1" type="subTitle"/>
          </p:nvPr>
        </p:nvSpPr>
        <p:spPr>
          <a:xfrm>
            <a:off x="713225" y="1489575"/>
            <a:ext cx="7717500" cy="23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latin typeface="Comfortaa Medium"/>
                <a:ea typeface="Comfortaa Medium"/>
                <a:cs typeface="Comfortaa Medium"/>
                <a:sym typeface="Comfortaa Medium"/>
              </a:rPr>
              <a:t>Did you like the resources on this template? Get them for free at our other websites:</a:t>
            </a:r>
            <a:endParaRPr sz="1200">
              <a:latin typeface="Comfortaa Medium"/>
              <a:ea typeface="Comfortaa Medium"/>
              <a:cs typeface="Comfortaa Medium"/>
              <a:sym typeface="Comfortaa Medium"/>
            </a:endParaRPr>
          </a:p>
          <a:p>
            <a:pPr indent="0" lvl="0" marL="0" rtl="0" algn="l">
              <a:lnSpc>
                <a:spcPct val="115000"/>
              </a:lnSpc>
              <a:spcBef>
                <a:spcPts val="1000"/>
              </a:spcBef>
              <a:spcAft>
                <a:spcPts val="0"/>
              </a:spcAft>
              <a:buNone/>
            </a:pPr>
            <a:r>
              <a:rPr lang="en" sz="2000">
                <a:latin typeface="Dela Gothic One"/>
                <a:ea typeface="Dela Gothic One"/>
                <a:cs typeface="Dela Gothic One"/>
                <a:sym typeface="Dela Gothic One"/>
              </a:rPr>
              <a:t>Photos</a:t>
            </a:r>
            <a:endParaRPr sz="2000">
              <a:latin typeface="Dela Gothic One"/>
              <a:ea typeface="Dela Gothic One"/>
              <a:cs typeface="Dela Gothic One"/>
              <a:sym typeface="Dela Gothic One"/>
            </a:endParaRPr>
          </a:p>
          <a:p>
            <a:pPr indent="-203200" lvl="0" marL="241300" rtl="0" algn="l">
              <a:lnSpc>
                <a:spcPct val="100000"/>
              </a:lnSpc>
              <a:spcBef>
                <a:spcPts val="1000"/>
              </a:spcBef>
              <a:spcAft>
                <a:spcPts val="0"/>
              </a:spcAft>
              <a:buSzPts val="1200"/>
              <a:buFont typeface="Comfortaa Medium"/>
              <a:buChar char="■"/>
            </a:pPr>
            <a:r>
              <a:rPr lang="en" sz="1200" u="sng">
                <a:latin typeface="Comfortaa Medium"/>
                <a:ea typeface="Comfortaa Medium"/>
                <a:cs typeface="Comfortaa Medium"/>
                <a:sym typeface="Comfortaa Medium"/>
                <a:hlinkClick r:id="rId3"/>
              </a:rPr>
              <a:t>Medium shot people in conference room</a:t>
            </a:r>
            <a:endParaRPr sz="1200">
              <a:latin typeface="Comfortaa Medium"/>
              <a:ea typeface="Comfortaa Medium"/>
              <a:cs typeface="Comfortaa Medium"/>
              <a:sym typeface="Comfortaa Medium"/>
            </a:endParaRPr>
          </a:p>
          <a:p>
            <a:pPr indent="-203200" lvl="0" marL="241300" rtl="0" algn="l">
              <a:lnSpc>
                <a:spcPct val="100000"/>
              </a:lnSpc>
              <a:spcBef>
                <a:spcPts val="0"/>
              </a:spcBef>
              <a:spcAft>
                <a:spcPts val="0"/>
              </a:spcAft>
              <a:buSzPts val="1200"/>
              <a:buFont typeface="Comfortaa Medium"/>
              <a:buChar char="■"/>
            </a:pPr>
            <a:r>
              <a:rPr lang="en" sz="1200" u="sng">
                <a:latin typeface="Comfortaa Medium"/>
                <a:ea typeface="Comfortaa Medium"/>
                <a:cs typeface="Comfortaa Medium"/>
                <a:sym typeface="Comfortaa Medium"/>
                <a:hlinkClick r:id="rId4"/>
              </a:rPr>
              <a:t>Close up people working as team</a:t>
            </a:r>
            <a:endParaRPr sz="1200">
              <a:latin typeface="Comfortaa Medium"/>
              <a:ea typeface="Comfortaa Medium"/>
              <a:cs typeface="Comfortaa Medium"/>
              <a:sym typeface="Comfortaa Medium"/>
            </a:endParaRPr>
          </a:p>
          <a:p>
            <a:pPr indent="-203200" lvl="0" marL="241300" rtl="0" algn="l">
              <a:lnSpc>
                <a:spcPct val="100000"/>
              </a:lnSpc>
              <a:spcBef>
                <a:spcPts val="0"/>
              </a:spcBef>
              <a:spcAft>
                <a:spcPts val="0"/>
              </a:spcAft>
              <a:buSzPts val="1200"/>
              <a:buFont typeface="Comfortaa Medium"/>
              <a:buChar char="■"/>
            </a:pPr>
            <a:r>
              <a:rPr lang="en" sz="1200" u="sng">
                <a:latin typeface="Comfortaa Medium"/>
                <a:ea typeface="Comfortaa Medium"/>
                <a:cs typeface="Comfortaa Medium"/>
                <a:sym typeface="Comfortaa Medium"/>
                <a:hlinkClick r:id="rId5"/>
              </a:rPr>
              <a:t>Medium shot smiley women making business plan</a:t>
            </a:r>
            <a:endParaRPr sz="1200">
              <a:latin typeface="Comfortaa Medium"/>
              <a:ea typeface="Comfortaa Medium"/>
              <a:cs typeface="Comfortaa Medium"/>
              <a:sym typeface="Comfortaa Medium"/>
            </a:endParaRPr>
          </a:p>
          <a:p>
            <a:pPr indent="0" lvl="0" marL="0" rtl="0" algn="l">
              <a:lnSpc>
                <a:spcPct val="115000"/>
              </a:lnSpc>
              <a:spcBef>
                <a:spcPts val="1000"/>
              </a:spcBef>
              <a:spcAft>
                <a:spcPts val="0"/>
              </a:spcAft>
              <a:buNone/>
            </a:pPr>
            <a:r>
              <a:rPr lang="en" sz="2000">
                <a:latin typeface="Dela Gothic One"/>
                <a:ea typeface="Dela Gothic One"/>
                <a:cs typeface="Dela Gothic One"/>
                <a:sym typeface="Dela Gothic One"/>
              </a:rPr>
              <a:t>Icons</a:t>
            </a:r>
            <a:endParaRPr sz="2000">
              <a:latin typeface="Dela Gothic One"/>
              <a:ea typeface="Dela Gothic One"/>
              <a:cs typeface="Dela Gothic One"/>
              <a:sym typeface="Dela Gothic One"/>
            </a:endParaRPr>
          </a:p>
          <a:p>
            <a:pPr indent="-203200" lvl="0" marL="241300" rtl="0" algn="l">
              <a:lnSpc>
                <a:spcPct val="100000"/>
              </a:lnSpc>
              <a:spcBef>
                <a:spcPts val="1000"/>
              </a:spcBef>
              <a:spcAft>
                <a:spcPts val="0"/>
              </a:spcAft>
              <a:buSzPts val="1200"/>
              <a:buFont typeface="Comfortaa Medium"/>
              <a:buChar char="■"/>
            </a:pPr>
            <a:r>
              <a:rPr lang="en" sz="1200" u="sng">
                <a:latin typeface="Comfortaa Medium"/>
                <a:ea typeface="Comfortaa Medium"/>
                <a:cs typeface="Comfortaa Medium"/>
                <a:sym typeface="Comfortaa Medium"/>
                <a:hlinkClick r:id="rId6"/>
              </a:rPr>
              <a:t>Icon Pack: Business | Filled</a:t>
            </a:r>
            <a:endParaRPr sz="1200">
              <a:latin typeface="Comfortaa Medium"/>
              <a:ea typeface="Comfortaa Medium"/>
              <a:cs typeface="Comfortaa Medium"/>
              <a:sym typeface="Comfortaa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6" name="Shape 646"/>
        <p:cNvGrpSpPr/>
        <p:nvPr/>
      </p:nvGrpSpPr>
      <p:grpSpPr>
        <a:xfrm>
          <a:off x="0" y="0"/>
          <a:ext cx="0" cy="0"/>
          <a:chOff x="0" y="0"/>
          <a:chExt cx="0" cy="0"/>
        </a:xfrm>
      </p:grpSpPr>
      <p:sp>
        <p:nvSpPr>
          <p:cNvPr id="647" name="Google Shape;647;p4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48" name="Google Shape;648;p4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2" name="Shape 652"/>
        <p:cNvGrpSpPr/>
        <p:nvPr/>
      </p:nvGrpSpPr>
      <p:grpSpPr>
        <a:xfrm>
          <a:off x="0" y="0"/>
          <a:ext cx="0" cy="0"/>
          <a:chOff x="0" y="0"/>
          <a:chExt cx="0" cy="0"/>
        </a:xfrm>
      </p:grpSpPr>
      <p:sp>
        <p:nvSpPr>
          <p:cNvPr id="653" name="Google Shape;653;p4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54" name="Google Shape;654;p4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8" name="Shape 658"/>
        <p:cNvGrpSpPr/>
        <p:nvPr/>
      </p:nvGrpSpPr>
      <p:grpSpPr>
        <a:xfrm>
          <a:off x="0" y="0"/>
          <a:ext cx="0" cy="0"/>
          <a:chOff x="0" y="0"/>
          <a:chExt cx="0" cy="0"/>
        </a:xfrm>
      </p:grpSpPr>
      <p:sp>
        <p:nvSpPr>
          <p:cNvPr id="659" name="Google Shape;659;p44"/>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Dela Gothic One</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https://fonts.google.com/specimen/Dela+Gothic+One</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Comfortaa</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https://fonts.google.com/specimen/Comfortaa</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660" name="Google Shape;660;p44"/>
          <p:cNvSpPr/>
          <p:nvPr/>
        </p:nvSpPr>
        <p:spPr>
          <a:xfrm>
            <a:off x="2052650" y="2947175"/>
            <a:ext cx="791400" cy="754200"/>
          </a:xfrm>
          <a:prstGeom prst="roundRect">
            <a:avLst>
              <a:gd fmla="val 16667" name="adj"/>
            </a:avLst>
          </a:prstGeom>
          <a:solidFill>
            <a:srgbClr val="19191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4"/>
          <p:cNvSpPr/>
          <p:nvPr/>
        </p:nvSpPr>
        <p:spPr>
          <a:xfrm>
            <a:off x="3114470"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4"/>
          <p:cNvSpPr/>
          <p:nvPr/>
        </p:nvSpPr>
        <p:spPr>
          <a:xfrm>
            <a:off x="4176289" y="2947175"/>
            <a:ext cx="791400" cy="754200"/>
          </a:xfrm>
          <a:prstGeom prst="roundRect">
            <a:avLst>
              <a:gd fmla="val 16667" name="adj"/>
            </a:avLst>
          </a:prstGeom>
          <a:solidFill>
            <a:srgbClr val="E7E7E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4"/>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#191919</a:t>
            </a:r>
            <a:endParaRPr sz="1000">
              <a:solidFill>
                <a:srgbClr val="FFFFFF"/>
              </a:solidFill>
            </a:endParaRPr>
          </a:p>
        </p:txBody>
      </p:sp>
      <p:sp>
        <p:nvSpPr>
          <p:cNvPr id="664" name="Google Shape;664;p44"/>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rPr>
              <a:t>#ffffff</a:t>
            </a:r>
            <a:endParaRPr sz="1000">
              <a:solidFill>
                <a:srgbClr val="191919"/>
              </a:solidFill>
            </a:endParaRPr>
          </a:p>
        </p:txBody>
      </p:sp>
      <p:sp>
        <p:nvSpPr>
          <p:cNvPr id="665" name="Google Shape;665;p44"/>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rPr>
              <a:t>#e7e7e7</a:t>
            </a:r>
            <a:endParaRPr sz="1000">
              <a:solidFill>
                <a:srgbClr val="191919"/>
              </a:solidFill>
            </a:endParaRPr>
          </a:p>
        </p:txBody>
      </p:sp>
      <p:sp>
        <p:nvSpPr>
          <p:cNvPr id="666" name="Google Shape;666;p44"/>
          <p:cNvSpPr/>
          <p:nvPr/>
        </p:nvSpPr>
        <p:spPr>
          <a:xfrm>
            <a:off x="5238125" y="2947175"/>
            <a:ext cx="791400" cy="754200"/>
          </a:xfrm>
          <a:prstGeom prst="roundRect">
            <a:avLst>
              <a:gd fmla="val 16667" name="adj"/>
            </a:avLst>
          </a:prstGeom>
          <a:solidFill>
            <a:srgbClr val="83838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4"/>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#838383</a:t>
            </a:r>
            <a:endParaRPr sz="1000">
              <a:solidFill>
                <a:srgbClr val="FFFFFF"/>
              </a:solidFill>
            </a:endParaRPr>
          </a:p>
        </p:txBody>
      </p:sp>
      <p:sp>
        <p:nvSpPr>
          <p:cNvPr id="668" name="Google Shape;668;p44"/>
          <p:cNvSpPr/>
          <p:nvPr/>
        </p:nvSpPr>
        <p:spPr>
          <a:xfrm>
            <a:off x="6299950" y="2947175"/>
            <a:ext cx="791400" cy="754200"/>
          </a:xfrm>
          <a:prstGeom prst="roundRect">
            <a:avLst>
              <a:gd fmla="val 16667" name="adj"/>
            </a:avLst>
          </a:prstGeom>
          <a:solidFill>
            <a:srgbClr val="5D0AC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4"/>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#5d0ac5</a:t>
            </a:r>
            <a:endParaRPr sz="1000">
              <a:solidFill>
                <a:srgbClr val="FFFFFF"/>
              </a:solidFill>
            </a:endParaRPr>
          </a:p>
        </p:txBody>
      </p:sp>
      <p:sp>
        <p:nvSpPr>
          <p:cNvPr id="670" name="Google Shape;670;p4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46" name="Shape 146"/>
        <p:cNvGrpSpPr/>
        <p:nvPr/>
      </p:nvGrpSpPr>
      <p:grpSpPr>
        <a:xfrm>
          <a:off x="0" y="0"/>
          <a:ext cx="0" cy="0"/>
          <a:chOff x="0" y="0"/>
          <a:chExt cx="0" cy="0"/>
        </a:xfrm>
      </p:grpSpPr>
      <p:sp>
        <p:nvSpPr>
          <p:cNvPr id="147" name="Google Shape;147;p27"/>
          <p:cNvSpPr txBox="1"/>
          <p:nvPr>
            <p:ph type="title"/>
          </p:nvPr>
        </p:nvSpPr>
        <p:spPr>
          <a:xfrm rot="-227167">
            <a:off x="-169551" y="444916"/>
            <a:ext cx="9404525" cy="576061"/>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Contents of this template</a:t>
            </a:r>
            <a:endParaRPr/>
          </a:p>
        </p:txBody>
      </p:sp>
      <p:sp>
        <p:nvSpPr>
          <p:cNvPr id="148" name="Google Shape;148;p27"/>
          <p:cNvSpPr txBox="1"/>
          <p:nvPr>
            <p:ph idx="1" type="body"/>
          </p:nvPr>
        </p:nvSpPr>
        <p:spPr>
          <a:xfrm>
            <a:off x="720000" y="1215751"/>
            <a:ext cx="7704000" cy="2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a:p>
        </p:txBody>
      </p:sp>
      <p:graphicFrame>
        <p:nvGraphicFramePr>
          <p:cNvPr id="149" name="Google Shape;149;p27"/>
          <p:cNvGraphicFramePr/>
          <p:nvPr/>
        </p:nvGraphicFramePr>
        <p:xfrm>
          <a:off x="719988" y="1617526"/>
          <a:ext cx="3000000" cy="3000000"/>
        </p:xfrm>
        <a:graphic>
          <a:graphicData uri="http://schemas.openxmlformats.org/drawingml/2006/table">
            <a:tbl>
              <a:tblPr>
                <a:noFill/>
                <a:tableStyleId>{C384D698-37D0-4DCA-AE67-977035027216}</a:tableStyleId>
              </a:tblPr>
              <a:tblGrid>
                <a:gridCol w="2382125"/>
                <a:gridCol w="5321875"/>
              </a:tblGrid>
              <a:tr h="388075">
                <a:tc>
                  <a:txBody>
                    <a:bodyPr/>
                    <a:lstStyle/>
                    <a:p>
                      <a:pPr indent="0" lvl="0" marL="0" rtl="0" algn="l">
                        <a:lnSpc>
                          <a:spcPct val="115000"/>
                        </a:lnSpc>
                        <a:spcBef>
                          <a:spcPts val="0"/>
                        </a:spcBef>
                        <a:spcAft>
                          <a:spcPts val="0"/>
                        </a:spcAft>
                        <a:buNone/>
                      </a:pPr>
                      <a:r>
                        <a:rPr lang="en" sz="1000" u="sng">
                          <a:solidFill>
                            <a:schemeClr val="lt1"/>
                          </a:solidFill>
                          <a:latin typeface="Dela Gothic One"/>
                          <a:ea typeface="Dela Gothic One"/>
                          <a:cs typeface="Dela Gothic One"/>
                          <a:sym typeface="Dela Gothic One"/>
                          <a:hlinkClick action="ppaction://hlinksldjump" r:id="rId3">
                            <a:extLst>
                              <a:ext uri="{A12FA001-AC4F-418D-AE19-62706E023703}">
                                <ahyp:hlinkClr val="tx"/>
                              </a:ext>
                            </a:extLst>
                          </a:hlinkClick>
                        </a:rPr>
                        <a:t>F</a:t>
                      </a:r>
                      <a:r>
                        <a:rPr lang="en" sz="1000" u="sng">
                          <a:solidFill>
                            <a:schemeClr val="lt1"/>
                          </a:solidFill>
                          <a:latin typeface="Dela Gothic One"/>
                          <a:ea typeface="Dela Gothic One"/>
                          <a:cs typeface="Dela Gothic One"/>
                          <a:sym typeface="Dela Gothic One"/>
                          <a:hlinkClick action="ppaction://hlinksldjump" r:id="rId4">
                            <a:extLst>
                              <a:ext uri="{A12FA001-AC4F-418D-AE19-62706E023703}">
                                <ahyp:hlinkClr val="tx"/>
                              </a:ext>
                            </a:extLst>
                          </a:hlinkClick>
                        </a:rPr>
                        <a:t>onts</a:t>
                      </a:r>
                      <a:endParaRPr sz="1000" u="sng">
                        <a:solidFill>
                          <a:schemeClr val="lt1"/>
                        </a:solidFill>
                        <a:latin typeface="Dela Gothic One"/>
                        <a:ea typeface="Dela Gothic One"/>
                        <a:cs typeface="Dela Gothic One"/>
                        <a:sym typeface="Dela Gothic One"/>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5D0AC5"/>
                    </a:solidFill>
                  </a:tcPr>
                </a:tc>
                <a:tc>
                  <a:txBody>
                    <a:bodyPr/>
                    <a:lstStyle/>
                    <a:p>
                      <a:pPr indent="0" lvl="0" marL="0" rtl="0" algn="l">
                        <a:lnSpc>
                          <a:spcPct val="115000"/>
                        </a:lnSpc>
                        <a:spcBef>
                          <a:spcPts val="0"/>
                        </a:spcBef>
                        <a:spcAft>
                          <a:spcPts val="1600"/>
                        </a:spcAft>
                        <a:buNone/>
                      </a:pPr>
                      <a:r>
                        <a:rPr lang="en" sz="1000">
                          <a:solidFill>
                            <a:schemeClr val="dk1"/>
                          </a:solidFill>
                          <a:latin typeface="Comfortaa SemiBold"/>
                          <a:ea typeface="Comfortaa SemiBold"/>
                          <a:cs typeface="Comfortaa SemiBold"/>
                          <a:sym typeface="Comfortaa SemiBold"/>
                        </a:rPr>
                        <a:t>To view this template correctly in PowerPoint, download and install the fonts we used</a:t>
                      </a:r>
                      <a:endParaRPr sz="1000">
                        <a:solidFill>
                          <a:schemeClr val="dk1"/>
                        </a:solidFill>
                        <a:latin typeface="Comfortaa SemiBold"/>
                        <a:ea typeface="Comfortaa SemiBold"/>
                        <a:cs typeface="Comfortaa SemiBold"/>
                        <a:sym typeface="Comfortaa SemiBold"/>
                      </a:endParaRPr>
                    </a:p>
                  </a:txBody>
                  <a:tcPr marT="0" marB="0" marR="91425" marL="91425" anchor="ctr">
                    <a:lnL cap="flat" cmpd="sng" w="19050">
                      <a:solidFill>
                        <a:schemeClr val="lt1"/>
                      </a:solidFill>
                      <a:prstDash val="solid"/>
                      <a:round/>
                      <a:headEnd len="sm" w="sm" type="none"/>
                      <a:tailEnd len="sm" w="sm" type="none"/>
                    </a:lnL>
                    <a:lnR cap="flat" cmpd="sng" w="19050">
                      <a:solidFill>
                        <a:srgbClr val="7A1C1C">
                          <a:alpha val="0"/>
                        </a:srgbClr>
                      </a:solidFill>
                      <a:prstDash val="solid"/>
                      <a:round/>
                      <a:headEnd len="sm" w="sm" type="none"/>
                      <a:tailEnd len="sm" w="sm" type="none"/>
                    </a:lnR>
                    <a:lnT cap="flat" cmpd="sng" w="19050">
                      <a:solidFill>
                        <a:srgbClr val="7A1C1C">
                          <a:alpha val="0"/>
                        </a:srgbClr>
                      </a:solidFill>
                      <a:prstDash val="solid"/>
                      <a:round/>
                      <a:headEnd len="sm" w="sm" type="none"/>
                      <a:tailEnd len="sm" w="sm" type="none"/>
                    </a:lnT>
                    <a:lnB cap="flat" cmpd="sng" w="19050">
                      <a:solidFill>
                        <a:srgbClr val="7A1C1C">
                          <a:alpha val="0"/>
                        </a:srgbClr>
                      </a:solidFill>
                      <a:prstDash val="solid"/>
                      <a:round/>
                      <a:headEnd len="sm" w="sm" type="none"/>
                      <a:tailEnd len="sm" w="sm" type="none"/>
                    </a:lnB>
                  </a:tcPr>
                </a:tc>
              </a:tr>
              <a:tr h="388075">
                <a:tc>
                  <a:txBody>
                    <a:bodyPr/>
                    <a:lstStyle/>
                    <a:p>
                      <a:pPr indent="0" lvl="0" marL="0" rtl="0" algn="l">
                        <a:lnSpc>
                          <a:spcPct val="115000"/>
                        </a:lnSpc>
                        <a:spcBef>
                          <a:spcPts val="0"/>
                        </a:spcBef>
                        <a:spcAft>
                          <a:spcPts val="0"/>
                        </a:spcAft>
                        <a:buNone/>
                      </a:pPr>
                      <a:r>
                        <a:rPr lang="en" sz="1000" u="sng">
                          <a:solidFill>
                            <a:schemeClr val="lt1"/>
                          </a:solidFill>
                          <a:latin typeface="Dela Gothic One"/>
                          <a:ea typeface="Dela Gothic One"/>
                          <a:cs typeface="Dela Gothic One"/>
                          <a:sym typeface="Dela Gothic One"/>
                          <a:hlinkClick action="ppaction://hlinksldjump" r:id="rId5">
                            <a:extLst>
                              <a:ext uri="{A12FA001-AC4F-418D-AE19-62706E023703}">
                                <ahyp:hlinkClr val="tx"/>
                              </a:ext>
                            </a:extLst>
                          </a:hlinkClick>
                        </a:rPr>
                        <a:t>U</a:t>
                      </a:r>
                      <a:r>
                        <a:rPr lang="en" sz="1000" u="sng">
                          <a:solidFill>
                            <a:schemeClr val="lt1"/>
                          </a:solidFill>
                          <a:latin typeface="Dela Gothic One"/>
                          <a:ea typeface="Dela Gothic One"/>
                          <a:cs typeface="Dela Gothic One"/>
                          <a:sym typeface="Dela Gothic One"/>
                          <a:hlinkClick action="ppaction://hlinksldjump" r:id="rId6">
                            <a:extLst>
                              <a:ext uri="{A12FA001-AC4F-418D-AE19-62706E023703}">
                                <ahyp:hlinkClr val="tx"/>
                              </a:ext>
                            </a:extLst>
                          </a:hlinkClick>
                        </a:rPr>
                        <a:t>sed</a:t>
                      </a:r>
                      <a:r>
                        <a:rPr lang="en" sz="1000">
                          <a:solidFill>
                            <a:schemeClr val="lt1"/>
                          </a:solidFill>
                          <a:latin typeface="Dela Gothic One"/>
                          <a:ea typeface="Dela Gothic One"/>
                          <a:cs typeface="Dela Gothic One"/>
                          <a:sym typeface="Dela Gothic One"/>
                        </a:rPr>
                        <a:t> and </a:t>
                      </a:r>
                      <a:r>
                        <a:rPr lang="en" sz="1000" u="sng">
                          <a:solidFill>
                            <a:schemeClr val="lt1"/>
                          </a:solidFill>
                          <a:latin typeface="Dela Gothic One"/>
                          <a:ea typeface="Dela Gothic One"/>
                          <a:cs typeface="Dela Gothic One"/>
                          <a:sym typeface="Dela Gothic One"/>
                          <a:hlinkClick action="ppaction://hlinksldjump" r:id="rId7">
                            <a:extLst>
                              <a:ext uri="{A12FA001-AC4F-418D-AE19-62706E023703}">
                                <ahyp:hlinkClr val="tx"/>
                              </a:ext>
                            </a:extLst>
                          </a:hlinkClick>
                        </a:rPr>
                        <a:t>alternative </a:t>
                      </a:r>
                      <a:r>
                        <a:rPr lang="en" sz="1000" u="sng">
                          <a:solidFill>
                            <a:schemeClr val="lt1"/>
                          </a:solidFill>
                          <a:latin typeface="Dela Gothic One"/>
                          <a:ea typeface="Dela Gothic One"/>
                          <a:cs typeface="Dela Gothic One"/>
                          <a:sym typeface="Dela Gothic One"/>
                          <a:hlinkClick action="ppaction://hlinksldjump" r:id="rId8">
                            <a:extLst>
                              <a:ext uri="{A12FA001-AC4F-418D-AE19-62706E023703}">
                                <ahyp:hlinkClr val="tx"/>
                              </a:ext>
                            </a:extLst>
                          </a:hlinkClick>
                        </a:rPr>
                        <a:t>resources</a:t>
                      </a:r>
                      <a:endParaRPr sz="1000" u="sng">
                        <a:solidFill>
                          <a:schemeClr val="lt1"/>
                        </a:solidFill>
                        <a:latin typeface="Dela Gothic One"/>
                        <a:ea typeface="Dela Gothic One"/>
                        <a:cs typeface="Dela Gothic One"/>
                        <a:sym typeface="Dela Gothic One"/>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5D0AC5"/>
                    </a:solidFill>
                  </a:tcPr>
                </a:tc>
                <a:tc>
                  <a:txBody>
                    <a:bodyPr/>
                    <a:lstStyle/>
                    <a:p>
                      <a:pPr indent="0" lvl="0" marL="0" marR="0" rtl="0" algn="l">
                        <a:lnSpc>
                          <a:spcPct val="115000"/>
                        </a:lnSpc>
                        <a:spcBef>
                          <a:spcPts val="0"/>
                        </a:spcBef>
                        <a:spcAft>
                          <a:spcPts val="1600"/>
                        </a:spcAft>
                        <a:buNone/>
                      </a:pPr>
                      <a:r>
                        <a:rPr lang="en" sz="1000">
                          <a:solidFill>
                            <a:schemeClr val="dk1"/>
                          </a:solidFill>
                          <a:latin typeface="Comfortaa SemiBold"/>
                          <a:ea typeface="Comfortaa SemiBold"/>
                          <a:cs typeface="Comfortaa SemiBold"/>
                          <a:sym typeface="Comfortaa SemiBold"/>
                        </a:rPr>
                        <a:t>An assortment of graphic resources that are suitable for use in this presentation</a:t>
                      </a:r>
                      <a:endParaRPr sz="1000">
                        <a:solidFill>
                          <a:schemeClr val="dk1"/>
                        </a:solidFill>
                        <a:latin typeface="Comfortaa SemiBold"/>
                        <a:ea typeface="Comfortaa SemiBold"/>
                        <a:cs typeface="Comfortaa SemiBold"/>
                        <a:sym typeface="Comfortaa SemiBold"/>
                      </a:endParaRPr>
                    </a:p>
                  </a:txBody>
                  <a:tcPr marT="0" marB="0" marR="91425" marL="91425" anchor="ctr">
                    <a:lnL cap="flat" cmpd="sng" w="19050">
                      <a:solidFill>
                        <a:schemeClr val="lt1"/>
                      </a:solidFill>
                      <a:prstDash val="solid"/>
                      <a:round/>
                      <a:headEnd len="sm" w="sm" type="none"/>
                      <a:tailEnd len="sm" w="sm" type="none"/>
                    </a:lnL>
                    <a:lnR cap="flat" cmpd="sng" w="19050">
                      <a:solidFill>
                        <a:srgbClr val="7A1C1C">
                          <a:alpha val="0"/>
                        </a:srgbClr>
                      </a:solidFill>
                      <a:prstDash val="solid"/>
                      <a:round/>
                      <a:headEnd len="sm" w="sm" type="none"/>
                      <a:tailEnd len="sm" w="sm" type="none"/>
                    </a:lnR>
                    <a:lnT cap="flat" cmpd="sng" w="19050">
                      <a:solidFill>
                        <a:srgbClr val="7A1C1C">
                          <a:alpha val="0"/>
                        </a:srgbClr>
                      </a:solidFill>
                      <a:prstDash val="solid"/>
                      <a:round/>
                      <a:headEnd len="sm" w="sm" type="none"/>
                      <a:tailEnd len="sm" w="sm" type="none"/>
                    </a:lnT>
                    <a:lnB cap="flat" cmpd="sng" w="19050">
                      <a:solidFill>
                        <a:srgbClr val="7A1C1C">
                          <a:alpha val="0"/>
                        </a:srgbClr>
                      </a:solidFill>
                      <a:prstDash val="solid"/>
                      <a:round/>
                      <a:headEnd len="sm" w="sm" type="none"/>
                      <a:tailEnd len="sm" w="sm" type="none"/>
                    </a:lnB>
                  </a:tcPr>
                </a:tc>
              </a:tr>
              <a:tr h="388075">
                <a:tc>
                  <a:txBody>
                    <a:bodyPr/>
                    <a:lstStyle/>
                    <a:p>
                      <a:pPr indent="0" lvl="0" marL="0" rtl="0" algn="l">
                        <a:lnSpc>
                          <a:spcPct val="115000"/>
                        </a:lnSpc>
                        <a:spcBef>
                          <a:spcPts val="0"/>
                        </a:spcBef>
                        <a:spcAft>
                          <a:spcPts val="0"/>
                        </a:spcAft>
                        <a:buNone/>
                      </a:pPr>
                      <a:r>
                        <a:rPr lang="en" sz="1000" u="sng">
                          <a:solidFill>
                            <a:schemeClr val="lt1"/>
                          </a:solidFill>
                          <a:latin typeface="Dela Gothic One"/>
                          <a:ea typeface="Dela Gothic One"/>
                          <a:cs typeface="Dela Gothic One"/>
                          <a:sym typeface="Dela Gothic One"/>
                          <a:hlinkClick action="ppaction://hlinksldjump" r:id="rId9">
                            <a:extLst>
                              <a:ext uri="{A12FA001-AC4F-418D-AE19-62706E023703}">
                                <ahyp:hlinkClr val="tx"/>
                              </a:ext>
                            </a:extLst>
                          </a:hlinkClick>
                        </a:rPr>
                        <a:t>T</a:t>
                      </a:r>
                      <a:r>
                        <a:rPr lang="en" sz="1000" u="sng">
                          <a:solidFill>
                            <a:schemeClr val="lt1"/>
                          </a:solidFill>
                          <a:latin typeface="Dela Gothic One"/>
                          <a:ea typeface="Dela Gothic One"/>
                          <a:cs typeface="Dela Gothic One"/>
                          <a:sym typeface="Dela Gothic One"/>
                          <a:hlinkClick action="ppaction://hlinksldjump" r:id="rId10">
                            <a:extLst>
                              <a:ext uri="{A12FA001-AC4F-418D-AE19-62706E023703}">
                                <ahyp:hlinkClr val="tx"/>
                              </a:ext>
                            </a:extLst>
                          </a:hlinkClick>
                        </a:rPr>
                        <a:t>hanks slide</a:t>
                      </a:r>
                      <a:endParaRPr sz="1000" u="sng">
                        <a:solidFill>
                          <a:schemeClr val="lt1"/>
                        </a:solidFill>
                        <a:latin typeface="Dela Gothic One"/>
                        <a:ea typeface="Dela Gothic One"/>
                        <a:cs typeface="Dela Gothic One"/>
                        <a:sym typeface="Dela Gothic One"/>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5D0AC5"/>
                    </a:solidFill>
                  </a:tcPr>
                </a:tc>
                <a:tc>
                  <a:txBody>
                    <a:bodyPr/>
                    <a:lstStyle/>
                    <a:p>
                      <a:pPr indent="0" lvl="0" marL="0" rtl="0" algn="l">
                        <a:lnSpc>
                          <a:spcPct val="115000"/>
                        </a:lnSpc>
                        <a:spcBef>
                          <a:spcPts val="0"/>
                        </a:spcBef>
                        <a:spcAft>
                          <a:spcPts val="1600"/>
                        </a:spcAft>
                        <a:buNone/>
                      </a:pPr>
                      <a:r>
                        <a:rPr lang="en" sz="1000">
                          <a:solidFill>
                            <a:schemeClr val="dk1"/>
                          </a:solidFill>
                          <a:latin typeface="Comfortaa SemiBold"/>
                          <a:ea typeface="Comfortaa SemiBold"/>
                          <a:cs typeface="Comfortaa SemiBold"/>
                          <a:sym typeface="Comfortaa SemiBold"/>
                        </a:rPr>
                        <a:t>You must keep it so that proper credits for our design are given</a:t>
                      </a:r>
                      <a:endParaRPr sz="1000">
                        <a:solidFill>
                          <a:schemeClr val="dk1"/>
                        </a:solidFill>
                        <a:latin typeface="Comfortaa SemiBold"/>
                        <a:ea typeface="Comfortaa SemiBold"/>
                        <a:cs typeface="Comfortaa SemiBold"/>
                        <a:sym typeface="Comfortaa SemiBold"/>
                      </a:endParaRPr>
                    </a:p>
                  </a:txBody>
                  <a:tcPr marT="0" marB="0" marR="91425" marL="91425" anchor="ctr">
                    <a:lnL cap="flat" cmpd="sng" w="19050">
                      <a:solidFill>
                        <a:schemeClr val="lt1"/>
                      </a:solidFill>
                      <a:prstDash val="solid"/>
                      <a:round/>
                      <a:headEnd len="sm" w="sm" type="none"/>
                      <a:tailEnd len="sm" w="sm" type="none"/>
                    </a:lnL>
                    <a:lnR cap="flat" cmpd="sng" w="19050">
                      <a:solidFill>
                        <a:srgbClr val="7A1C1C">
                          <a:alpha val="0"/>
                        </a:srgbClr>
                      </a:solidFill>
                      <a:prstDash val="solid"/>
                      <a:round/>
                      <a:headEnd len="sm" w="sm" type="none"/>
                      <a:tailEnd len="sm" w="sm" type="none"/>
                    </a:lnR>
                    <a:lnT cap="flat" cmpd="sng" w="19050">
                      <a:solidFill>
                        <a:srgbClr val="7A1C1C">
                          <a:alpha val="0"/>
                        </a:srgbClr>
                      </a:solidFill>
                      <a:prstDash val="solid"/>
                      <a:round/>
                      <a:headEnd len="sm" w="sm" type="none"/>
                      <a:tailEnd len="sm" w="sm" type="none"/>
                    </a:lnT>
                    <a:lnB cap="flat" cmpd="sng" w="19050">
                      <a:solidFill>
                        <a:srgbClr val="7A1C1C">
                          <a:alpha val="0"/>
                        </a:srgbClr>
                      </a:solidFill>
                      <a:prstDash val="solid"/>
                      <a:round/>
                      <a:headEnd len="sm" w="sm" type="none"/>
                      <a:tailEnd len="sm" w="sm" type="none"/>
                    </a:lnB>
                  </a:tcPr>
                </a:tc>
              </a:tr>
              <a:tr h="388075">
                <a:tc>
                  <a:txBody>
                    <a:bodyPr/>
                    <a:lstStyle/>
                    <a:p>
                      <a:pPr indent="0" lvl="0" marL="0" rtl="0" algn="l">
                        <a:lnSpc>
                          <a:spcPct val="115000"/>
                        </a:lnSpc>
                        <a:spcBef>
                          <a:spcPts val="0"/>
                        </a:spcBef>
                        <a:spcAft>
                          <a:spcPts val="0"/>
                        </a:spcAft>
                        <a:buNone/>
                      </a:pPr>
                      <a:r>
                        <a:rPr lang="en" sz="1000" u="sng">
                          <a:solidFill>
                            <a:schemeClr val="lt1"/>
                          </a:solidFill>
                          <a:latin typeface="Dela Gothic One"/>
                          <a:ea typeface="Dela Gothic One"/>
                          <a:cs typeface="Dela Gothic One"/>
                          <a:sym typeface="Dela Gothic One"/>
                          <a:hlinkClick action="ppaction://hlinksldjump" r:id="rId11">
                            <a:extLst>
                              <a:ext uri="{A12FA001-AC4F-418D-AE19-62706E023703}">
                                <ahyp:hlinkClr val="tx"/>
                              </a:ext>
                            </a:extLst>
                          </a:hlinkClick>
                        </a:rPr>
                        <a:t>C</a:t>
                      </a:r>
                      <a:r>
                        <a:rPr lang="en" sz="1000" u="sng">
                          <a:solidFill>
                            <a:schemeClr val="lt1"/>
                          </a:solidFill>
                          <a:latin typeface="Dela Gothic One"/>
                          <a:ea typeface="Dela Gothic One"/>
                          <a:cs typeface="Dela Gothic One"/>
                          <a:sym typeface="Dela Gothic One"/>
                          <a:hlinkClick action="ppaction://hlinksldjump" r:id="rId12">
                            <a:extLst>
                              <a:ext uri="{A12FA001-AC4F-418D-AE19-62706E023703}">
                                <ahyp:hlinkClr val="tx"/>
                              </a:ext>
                            </a:extLst>
                          </a:hlinkClick>
                        </a:rPr>
                        <a:t>olors</a:t>
                      </a:r>
                      <a:endParaRPr sz="1000" u="sng">
                        <a:solidFill>
                          <a:schemeClr val="lt1"/>
                        </a:solidFill>
                        <a:latin typeface="Dela Gothic One"/>
                        <a:ea typeface="Dela Gothic One"/>
                        <a:cs typeface="Dela Gothic One"/>
                        <a:sym typeface="Dela Gothic One"/>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5D0AC5"/>
                    </a:solidFill>
                  </a:tcPr>
                </a:tc>
                <a:tc>
                  <a:txBody>
                    <a:bodyPr/>
                    <a:lstStyle/>
                    <a:p>
                      <a:pPr indent="0" lvl="0" marL="0" rtl="0" algn="l">
                        <a:lnSpc>
                          <a:spcPct val="115000"/>
                        </a:lnSpc>
                        <a:spcBef>
                          <a:spcPts val="0"/>
                        </a:spcBef>
                        <a:spcAft>
                          <a:spcPts val="1600"/>
                        </a:spcAft>
                        <a:buNone/>
                      </a:pPr>
                      <a:r>
                        <a:rPr lang="en" sz="1000">
                          <a:solidFill>
                            <a:schemeClr val="dk1"/>
                          </a:solidFill>
                          <a:latin typeface="Comfortaa SemiBold"/>
                          <a:ea typeface="Comfortaa SemiBold"/>
                          <a:cs typeface="Comfortaa SemiBold"/>
                          <a:sym typeface="Comfortaa SemiBold"/>
                        </a:rPr>
                        <a:t>All the colors used in this presentation</a:t>
                      </a:r>
                      <a:endParaRPr sz="1000">
                        <a:solidFill>
                          <a:schemeClr val="dk1"/>
                        </a:solidFill>
                        <a:latin typeface="Comfortaa SemiBold"/>
                        <a:ea typeface="Comfortaa SemiBold"/>
                        <a:cs typeface="Comfortaa SemiBold"/>
                        <a:sym typeface="Comfortaa SemiBold"/>
                      </a:endParaRPr>
                    </a:p>
                  </a:txBody>
                  <a:tcPr marT="0" marB="0" marR="91425" marL="91425" anchor="ctr">
                    <a:lnL cap="flat" cmpd="sng" w="19050">
                      <a:solidFill>
                        <a:schemeClr val="lt1"/>
                      </a:solidFill>
                      <a:prstDash val="solid"/>
                      <a:round/>
                      <a:headEnd len="sm" w="sm" type="none"/>
                      <a:tailEnd len="sm" w="sm" type="none"/>
                    </a:lnL>
                    <a:lnR cap="flat" cmpd="sng" w="19050">
                      <a:solidFill>
                        <a:srgbClr val="7A1C1C">
                          <a:alpha val="0"/>
                        </a:srgbClr>
                      </a:solidFill>
                      <a:prstDash val="solid"/>
                      <a:round/>
                      <a:headEnd len="sm" w="sm" type="none"/>
                      <a:tailEnd len="sm" w="sm" type="none"/>
                    </a:lnR>
                    <a:lnT cap="flat" cmpd="sng" w="19050">
                      <a:solidFill>
                        <a:srgbClr val="7A1C1C">
                          <a:alpha val="0"/>
                        </a:srgbClr>
                      </a:solidFill>
                      <a:prstDash val="solid"/>
                      <a:round/>
                      <a:headEnd len="sm" w="sm" type="none"/>
                      <a:tailEnd len="sm" w="sm" type="none"/>
                    </a:lnT>
                    <a:lnB cap="flat" cmpd="sng" w="19050">
                      <a:solidFill>
                        <a:srgbClr val="7A1C1C">
                          <a:alpha val="0"/>
                        </a:srgbClr>
                      </a:solidFill>
                      <a:prstDash val="solid"/>
                      <a:round/>
                      <a:headEnd len="sm" w="sm" type="none"/>
                      <a:tailEnd len="sm" w="sm" type="none"/>
                    </a:lnB>
                  </a:tcPr>
                </a:tc>
              </a:tr>
              <a:tr h="388075">
                <a:tc>
                  <a:txBody>
                    <a:bodyPr/>
                    <a:lstStyle/>
                    <a:p>
                      <a:pPr indent="0" lvl="0" marL="0" rtl="0" algn="l">
                        <a:lnSpc>
                          <a:spcPct val="115000"/>
                        </a:lnSpc>
                        <a:spcBef>
                          <a:spcPts val="0"/>
                        </a:spcBef>
                        <a:spcAft>
                          <a:spcPts val="0"/>
                        </a:spcAft>
                        <a:buNone/>
                      </a:pPr>
                      <a:r>
                        <a:rPr lang="en" sz="1000" u="sng">
                          <a:solidFill>
                            <a:schemeClr val="lt1"/>
                          </a:solidFill>
                          <a:latin typeface="Dela Gothic One"/>
                          <a:ea typeface="Dela Gothic One"/>
                          <a:cs typeface="Dela Gothic One"/>
                          <a:sym typeface="Dela Gothic One"/>
                          <a:hlinkClick action="ppaction://hlinksldjump" r:id="rId13">
                            <a:extLst>
                              <a:ext uri="{A12FA001-AC4F-418D-AE19-62706E023703}">
                                <ahyp:hlinkClr val="tx"/>
                              </a:ext>
                            </a:extLst>
                          </a:hlinkClick>
                        </a:rPr>
                        <a:t>I</a:t>
                      </a:r>
                      <a:r>
                        <a:rPr lang="en" sz="1000" u="sng">
                          <a:solidFill>
                            <a:schemeClr val="lt1"/>
                          </a:solidFill>
                          <a:latin typeface="Dela Gothic One"/>
                          <a:ea typeface="Dela Gothic One"/>
                          <a:cs typeface="Dela Gothic One"/>
                          <a:sym typeface="Dela Gothic One"/>
                          <a:hlinkClick action="ppaction://hlinksldjump" r:id="rId14">
                            <a:extLst>
                              <a:ext uri="{A12FA001-AC4F-418D-AE19-62706E023703}">
                                <ahyp:hlinkClr val="tx"/>
                              </a:ext>
                            </a:extLst>
                          </a:hlinkClick>
                        </a:rPr>
                        <a:t>cons</a:t>
                      </a:r>
                      <a:r>
                        <a:rPr lang="en" sz="1000">
                          <a:solidFill>
                            <a:schemeClr val="lt1"/>
                          </a:solidFill>
                          <a:latin typeface="Dela Gothic One"/>
                          <a:ea typeface="Dela Gothic One"/>
                          <a:cs typeface="Dela Gothic One"/>
                          <a:sym typeface="Dela Gothic One"/>
                        </a:rPr>
                        <a:t> and </a:t>
                      </a:r>
                      <a:r>
                        <a:rPr lang="en" sz="1000" u="sng">
                          <a:solidFill>
                            <a:schemeClr val="lt1"/>
                          </a:solidFill>
                          <a:latin typeface="Dela Gothic One"/>
                          <a:ea typeface="Dela Gothic One"/>
                          <a:cs typeface="Dela Gothic One"/>
                          <a:sym typeface="Dela Gothic One"/>
                          <a:hlinkClick action="ppaction://hlinksldjump" r:id="rId15">
                            <a:extLst>
                              <a:ext uri="{A12FA001-AC4F-418D-AE19-62706E023703}">
                                <ahyp:hlinkClr val="tx"/>
                              </a:ext>
                            </a:extLst>
                          </a:hlinkClick>
                        </a:rPr>
                        <a:t>infographic resources</a:t>
                      </a:r>
                      <a:endParaRPr sz="1000">
                        <a:solidFill>
                          <a:schemeClr val="lt1"/>
                        </a:solidFill>
                        <a:latin typeface="Dela Gothic One"/>
                        <a:ea typeface="Dela Gothic One"/>
                        <a:cs typeface="Dela Gothic One"/>
                        <a:sym typeface="Dela Gothic One"/>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5D0AC5"/>
                    </a:solidFill>
                  </a:tcPr>
                </a:tc>
                <a:tc>
                  <a:txBody>
                    <a:bodyPr/>
                    <a:lstStyle/>
                    <a:p>
                      <a:pPr indent="0" lvl="0" marL="0" rtl="0" algn="l">
                        <a:lnSpc>
                          <a:spcPct val="115000"/>
                        </a:lnSpc>
                        <a:spcBef>
                          <a:spcPts val="0"/>
                        </a:spcBef>
                        <a:spcAft>
                          <a:spcPts val="0"/>
                        </a:spcAft>
                        <a:buNone/>
                      </a:pPr>
                      <a:r>
                        <a:rPr lang="en" sz="1000">
                          <a:solidFill>
                            <a:schemeClr val="dk1"/>
                          </a:solidFill>
                          <a:latin typeface="Comfortaa SemiBold"/>
                          <a:ea typeface="Comfortaa SemiBold"/>
                          <a:cs typeface="Comfortaa SemiBold"/>
                          <a:sym typeface="Comfortaa SemiBold"/>
                        </a:rPr>
                        <a:t>These can be used in the template, and their size and color can be edited</a:t>
                      </a:r>
                      <a:endParaRPr sz="1000">
                        <a:solidFill>
                          <a:schemeClr val="dk1"/>
                        </a:solidFill>
                        <a:latin typeface="Comfortaa SemiBold"/>
                        <a:ea typeface="Comfortaa SemiBold"/>
                        <a:cs typeface="Comfortaa SemiBold"/>
                        <a:sym typeface="Comfortaa SemiBold"/>
                      </a:endParaRPr>
                    </a:p>
                  </a:txBody>
                  <a:tcPr marT="0" marB="0" marR="91425" marL="91425" anchor="ctr">
                    <a:lnL cap="flat" cmpd="sng" w="19050">
                      <a:solidFill>
                        <a:schemeClr val="lt1"/>
                      </a:solidFill>
                      <a:prstDash val="solid"/>
                      <a:round/>
                      <a:headEnd len="sm" w="sm" type="none"/>
                      <a:tailEnd len="sm" w="sm" type="none"/>
                    </a:lnL>
                    <a:lnR cap="flat" cmpd="sng" w="19050">
                      <a:solidFill>
                        <a:srgbClr val="7A1C1C">
                          <a:alpha val="0"/>
                        </a:srgbClr>
                      </a:solidFill>
                      <a:prstDash val="solid"/>
                      <a:round/>
                      <a:headEnd len="sm" w="sm" type="none"/>
                      <a:tailEnd len="sm" w="sm" type="none"/>
                    </a:lnR>
                    <a:lnT cap="flat" cmpd="sng" w="19050">
                      <a:solidFill>
                        <a:srgbClr val="7A1C1C">
                          <a:alpha val="0"/>
                        </a:srgbClr>
                      </a:solidFill>
                      <a:prstDash val="solid"/>
                      <a:round/>
                      <a:headEnd len="sm" w="sm" type="none"/>
                      <a:tailEnd len="sm" w="sm" type="none"/>
                    </a:lnT>
                    <a:lnB cap="flat" cmpd="sng" w="19050">
                      <a:solidFill>
                        <a:srgbClr val="7A1C1C">
                          <a:alpha val="0"/>
                        </a:srgbClr>
                      </a:solidFill>
                      <a:prstDash val="solid"/>
                      <a:round/>
                      <a:headEnd len="sm" w="sm" type="none"/>
                      <a:tailEnd len="sm" w="sm" type="none"/>
                    </a:lnB>
                  </a:tcPr>
                </a:tc>
              </a:tr>
              <a:tr h="388075">
                <a:tc>
                  <a:txBody>
                    <a:bodyPr/>
                    <a:lstStyle/>
                    <a:p>
                      <a:pPr indent="0" lvl="0" marL="0" rtl="0" algn="l">
                        <a:lnSpc>
                          <a:spcPct val="115000"/>
                        </a:lnSpc>
                        <a:spcBef>
                          <a:spcPts val="0"/>
                        </a:spcBef>
                        <a:spcAft>
                          <a:spcPts val="0"/>
                        </a:spcAft>
                        <a:buNone/>
                      </a:pPr>
                      <a:r>
                        <a:rPr lang="en" sz="1000">
                          <a:solidFill>
                            <a:schemeClr val="lt1"/>
                          </a:solidFill>
                          <a:latin typeface="Dela Gothic One"/>
                          <a:ea typeface="Dela Gothic One"/>
                          <a:cs typeface="Dela Gothic One"/>
                          <a:sym typeface="Dela Gothic One"/>
                        </a:rPr>
                        <a:t>E</a:t>
                      </a:r>
                      <a:r>
                        <a:rPr lang="en" sz="1000">
                          <a:solidFill>
                            <a:schemeClr val="lt1"/>
                          </a:solidFill>
                          <a:latin typeface="Dela Gothic One"/>
                          <a:ea typeface="Dela Gothic One"/>
                          <a:cs typeface="Dela Gothic One"/>
                          <a:sym typeface="Dela Gothic One"/>
                        </a:rPr>
                        <a:t>ditable presentation theme</a:t>
                      </a:r>
                      <a:endParaRPr sz="1000">
                        <a:solidFill>
                          <a:schemeClr val="lt1"/>
                        </a:solidFill>
                        <a:latin typeface="Dela Gothic One"/>
                        <a:ea typeface="Dela Gothic One"/>
                        <a:cs typeface="Dela Gothic One"/>
                        <a:sym typeface="Dela Gothic One"/>
                      </a:endParaRPr>
                    </a:p>
                  </a:txBody>
                  <a:tcPr marT="0" marB="0"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5D0AC5"/>
                    </a:solidFill>
                  </a:tcPr>
                </a:tc>
                <a:tc>
                  <a:txBody>
                    <a:bodyPr/>
                    <a:lstStyle/>
                    <a:p>
                      <a:pPr indent="0" lvl="0" marL="0" rtl="0" algn="l">
                        <a:lnSpc>
                          <a:spcPct val="115000"/>
                        </a:lnSpc>
                        <a:spcBef>
                          <a:spcPts val="0"/>
                        </a:spcBef>
                        <a:spcAft>
                          <a:spcPts val="1600"/>
                        </a:spcAft>
                        <a:buNone/>
                      </a:pPr>
                      <a:r>
                        <a:rPr lang="en" sz="1000">
                          <a:solidFill>
                            <a:schemeClr val="dk1"/>
                          </a:solidFill>
                          <a:latin typeface="Comfortaa SemiBold"/>
                          <a:ea typeface="Comfortaa SemiBold"/>
                          <a:cs typeface="Comfortaa SemiBold"/>
                          <a:sym typeface="Comfortaa SemiBold"/>
                        </a:rPr>
                        <a:t>You can edit the master slides easily. For more info, click</a:t>
                      </a:r>
                      <a:r>
                        <a:rPr lang="en" sz="1000">
                          <a:solidFill>
                            <a:schemeClr val="lt2"/>
                          </a:solidFill>
                          <a:latin typeface="Comfortaa SemiBold"/>
                          <a:ea typeface="Comfortaa SemiBold"/>
                          <a:cs typeface="Comfortaa SemiBold"/>
                          <a:sym typeface="Comfortaa SemiBold"/>
                        </a:rPr>
                        <a:t> </a:t>
                      </a:r>
                      <a:r>
                        <a:rPr lang="en" sz="1000" u="sng">
                          <a:solidFill>
                            <a:schemeClr val="accent1"/>
                          </a:solidFill>
                          <a:latin typeface="Comfortaa SemiBold"/>
                          <a:ea typeface="Comfortaa SemiBold"/>
                          <a:cs typeface="Comfortaa SemiBold"/>
                          <a:sym typeface="Comfortaa SemiBold"/>
                          <a:hlinkClick r:id="rId16">
                            <a:extLst>
                              <a:ext uri="{A12FA001-AC4F-418D-AE19-62706E023703}">
                                <ahyp:hlinkClr val="tx"/>
                              </a:ext>
                            </a:extLst>
                          </a:hlinkClick>
                        </a:rPr>
                        <a:t>here</a:t>
                      </a:r>
                      <a:endParaRPr sz="1000" u="sng">
                        <a:solidFill>
                          <a:schemeClr val="accent1"/>
                        </a:solidFill>
                        <a:latin typeface="Comfortaa SemiBold"/>
                        <a:ea typeface="Comfortaa SemiBold"/>
                        <a:cs typeface="Comfortaa SemiBold"/>
                        <a:sym typeface="Comfortaa SemiBold"/>
                      </a:endParaRPr>
                    </a:p>
                  </a:txBody>
                  <a:tcPr marT="0" marB="0" marR="91425" marL="91425" anchor="ctr">
                    <a:lnL cap="flat" cmpd="sng" w="19050">
                      <a:solidFill>
                        <a:schemeClr val="lt1"/>
                      </a:solidFill>
                      <a:prstDash val="solid"/>
                      <a:round/>
                      <a:headEnd len="sm" w="sm" type="none"/>
                      <a:tailEnd len="sm" w="sm" type="none"/>
                    </a:lnL>
                    <a:lnR cap="flat" cmpd="sng" w="19050">
                      <a:solidFill>
                        <a:srgbClr val="7A1C1C">
                          <a:alpha val="0"/>
                        </a:srgbClr>
                      </a:solidFill>
                      <a:prstDash val="solid"/>
                      <a:round/>
                      <a:headEnd len="sm" w="sm" type="none"/>
                      <a:tailEnd len="sm" w="sm" type="none"/>
                    </a:lnR>
                    <a:lnT cap="flat" cmpd="sng" w="19050">
                      <a:solidFill>
                        <a:srgbClr val="7A1C1C">
                          <a:alpha val="0"/>
                        </a:srgbClr>
                      </a:solidFill>
                      <a:prstDash val="solid"/>
                      <a:round/>
                      <a:headEnd len="sm" w="sm" type="none"/>
                      <a:tailEnd len="sm" w="sm" type="none"/>
                    </a:lnT>
                    <a:lnB cap="flat" cmpd="sng" w="19050">
                      <a:solidFill>
                        <a:srgbClr val="7A1C1C">
                          <a:alpha val="0"/>
                        </a:srgbClr>
                      </a:solidFill>
                      <a:prstDash val="solid"/>
                      <a:round/>
                      <a:headEnd len="sm" w="sm" type="none"/>
                      <a:tailEnd len="sm" w="sm" type="none"/>
                    </a:lnB>
                  </a:tcPr>
                </a:tc>
              </a:tr>
            </a:tbl>
          </a:graphicData>
        </a:graphic>
      </p:graphicFrame>
      <p:sp>
        <p:nvSpPr>
          <p:cNvPr id="150" name="Google Shape;150;p27"/>
          <p:cNvSpPr txBox="1"/>
          <p:nvPr/>
        </p:nvSpPr>
        <p:spPr>
          <a:xfrm>
            <a:off x="841856" y="4099050"/>
            <a:ext cx="30000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Comfortaa SemiBold"/>
                <a:ea typeface="Comfortaa SemiBold"/>
                <a:cs typeface="Comfortaa SemiBold"/>
                <a:sym typeface="Comfortaa SemiBold"/>
              </a:rPr>
              <a:t>For more info:</a:t>
            </a:r>
            <a:br>
              <a:rPr lang="en" sz="1000">
                <a:solidFill>
                  <a:schemeClr val="dk1"/>
                </a:solidFill>
                <a:latin typeface="Comfortaa Medium"/>
                <a:ea typeface="Comfortaa Medium"/>
                <a:cs typeface="Comfortaa Medium"/>
                <a:sym typeface="Comfortaa Medium"/>
              </a:rPr>
            </a:br>
            <a:r>
              <a:rPr lang="en" sz="1000" u="sng">
                <a:solidFill>
                  <a:schemeClr val="dk1"/>
                </a:solidFill>
                <a:latin typeface="Dela Gothic One"/>
                <a:ea typeface="Dela Gothic One"/>
                <a:cs typeface="Dela Gothic One"/>
                <a:sym typeface="Dela Gothic One"/>
                <a:hlinkClick r:id="rId17">
                  <a:extLst>
                    <a:ext uri="{A12FA001-AC4F-418D-AE19-62706E023703}">
                      <ahyp:hlinkClr val="tx"/>
                    </a:ext>
                  </a:extLst>
                </a:hlinkClick>
              </a:rPr>
              <a:t>Slidesgo</a:t>
            </a:r>
            <a:r>
              <a:rPr lang="en" sz="1000">
                <a:solidFill>
                  <a:schemeClr val="dk1"/>
                </a:solidFill>
                <a:uFill>
                  <a:noFill/>
                </a:uFill>
                <a:latin typeface="Dela Gothic One"/>
                <a:ea typeface="Dela Gothic One"/>
                <a:cs typeface="Dela Gothic One"/>
                <a:sym typeface="Dela Gothic One"/>
                <a:hlinkClick r:id="rId18">
                  <a:extLst>
                    <a:ext uri="{A12FA001-AC4F-418D-AE19-62706E023703}">
                      <ahyp:hlinkClr val="tx"/>
                    </a:ext>
                  </a:extLst>
                </a:hlinkClick>
              </a:rPr>
              <a:t> </a:t>
            </a:r>
            <a:r>
              <a:rPr lang="en" sz="1000">
                <a:solidFill>
                  <a:schemeClr val="dk1"/>
                </a:solidFill>
                <a:latin typeface="Dela Gothic One"/>
                <a:ea typeface="Dela Gothic One"/>
                <a:cs typeface="Dela Gothic One"/>
                <a:sym typeface="Dela Gothic One"/>
              </a:rPr>
              <a:t>| </a:t>
            </a:r>
            <a:r>
              <a:rPr lang="en" sz="1000" u="sng">
                <a:solidFill>
                  <a:schemeClr val="dk1"/>
                </a:solidFill>
                <a:latin typeface="Dela Gothic One"/>
                <a:ea typeface="Dela Gothic One"/>
                <a:cs typeface="Dela Gothic One"/>
                <a:sym typeface="Dela Gothic One"/>
                <a:hlinkClick r:id="rId19">
                  <a:extLst>
                    <a:ext uri="{A12FA001-AC4F-418D-AE19-62706E023703}">
                      <ahyp:hlinkClr val="tx"/>
                    </a:ext>
                  </a:extLst>
                </a:hlinkClick>
              </a:rPr>
              <a:t>Blog</a:t>
            </a:r>
            <a:r>
              <a:rPr lang="en" sz="1000">
                <a:solidFill>
                  <a:schemeClr val="dk1"/>
                </a:solidFill>
                <a:latin typeface="Dela Gothic One"/>
                <a:ea typeface="Dela Gothic One"/>
                <a:cs typeface="Dela Gothic One"/>
                <a:sym typeface="Dela Gothic One"/>
              </a:rPr>
              <a:t> | </a:t>
            </a:r>
            <a:r>
              <a:rPr lang="en" sz="1000" u="sng">
                <a:solidFill>
                  <a:schemeClr val="dk1"/>
                </a:solidFill>
                <a:latin typeface="Dela Gothic One"/>
                <a:ea typeface="Dela Gothic One"/>
                <a:cs typeface="Dela Gothic One"/>
                <a:sym typeface="Dela Gothic One"/>
                <a:hlinkClick r:id="rId20">
                  <a:extLst>
                    <a:ext uri="{A12FA001-AC4F-418D-AE19-62706E023703}">
                      <ahyp:hlinkClr val="tx"/>
                    </a:ext>
                  </a:extLst>
                </a:hlinkClick>
              </a:rPr>
              <a:t>F</a:t>
            </a:r>
            <a:r>
              <a:rPr lang="en" sz="1000" u="sng">
                <a:solidFill>
                  <a:schemeClr val="dk1"/>
                </a:solidFill>
                <a:latin typeface="Dela Gothic One"/>
                <a:ea typeface="Dela Gothic One"/>
                <a:cs typeface="Dela Gothic One"/>
                <a:sym typeface="Dela Gothic One"/>
              </a:rPr>
              <a:t>AQs</a:t>
            </a:r>
            <a:endParaRPr sz="1000" u="sng">
              <a:solidFill>
                <a:schemeClr val="dk1"/>
              </a:solidFill>
              <a:latin typeface="Dela Gothic One"/>
              <a:ea typeface="Dela Gothic One"/>
              <a:cs typeface="Dela Gothic One"/>
              <a:sym typeface="Dela Gothic One"/>
            </a:endParaRPr>
          </a:p>
        </p:txBody>
      </p:sp>
      <p:sp>
        <p:nvSpPr>
          <p:cNvPr id="151" name="Google Shape;151;p27"/>
          <p:cNvSpPr txBox="1"/>
          <p:nvPr/>
        </p:nvSpPr>
        <p:spPr>
          <a:xfrm>
            <a:off x="4259044" y="4099050"/>
            <a:ext cx="4043100" cy="46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000">
                <a:solidFill>
                  <a:schemeClr val="dk1"/>
                </a:solidFill>
                <a:latin typeface="Comfortaa SemiBold"/>
                <a:ea typeface="Comfortaa SemiBold"/>
                <a:cs typeface="Comfortaa SemiBold"/>
                <a:sym typeface="Comfortaa SemiBold"/>
              </a:rPr>
              <a:t>You can visit our sister </a:t>
            </a:r>
            <a:r>
              <a:rPr lang="en" sz="1000">
                <a:solidFill>
                  <a:schemeClr val="dk1"/>
                </a:solidFill>
                <a:latin typeface="Comfortaa SemiBold"/>
                <a:ea typeface="Comfortaa SemiBold"/>
                <a:cs typeface="Comfortaa SemiBold"/>
                <a:sym typeface="Comfortaa SemiBold"/>
              </a:rPr>
              <a:t>projects</a:t>
            </a:r>
            <a:r>
              <a:rPr lang="en" sz="1000">
                <a:solidFill>
                  <a:schemeClr val="dk1"/>
                </a:solidFill>
                <a:latin typeface="Comfortaa SemiBold"/>
                <a:ea typeface="Comfortaa SemiBold"/>
                <a:cs typeface="Comfortaa SemiBold"/>
                <a:sym typeface="Comfortaa SemiBold"/>
              </a:rPr>
              <a:t>:</a:t>
            </a:r>
            <a:br>
              <a:rPr lang="en" sz="1000">
                <a:solidFill>
                  <a:schemeClr val="dk1"/>
                </a:solidFill>
                <a:latin typeface="Comfortaa Medium"/>
                <a:ea typeface="Comfortaa Medium"/>
                <a:cs typeface="Comfortaa Medium"/>
                <a:sym typeface="Comfortaa Medium"/>
              </a:rPr>
            </a:br>
            <a:r>
              <a:rPr lang="en" sz="1000" u="sng">
                <a:solidFill>
                  <a:schemeClr val="dk1"/>
                </a:solidFill>
                <a:latin typeface="Dela Gothic One"/>
                <a:ea typeface="Dela Gothic One"/>
                <a:cs typeface="Dela Gothic One"/>
                <a:sym typeface="Dela Gothic One"/>
                <a:hlinkClick r:id="rId21">
                  <a:extLst>
                    <a:ext uri="{A12FA001-AC4F-418D-AE19-62706E023703}">
                      <ahyp:hlinkClr val="tx"/>
                    </a:ext>
                  </a:extLst>
                </a:hlinkClick>
              </a:rPr>
              <a:t>Freepik</a:t>
            </a:r>
            <a:r>
              <a:rPr lang="en" sz="1000">
                <a:solidFill>
                  <a:schemeClr val="dk1"/>
                </a:solidFill>
                <a:latin typeface="Dela Gothic One"/>
                <a:ea typeface="Dela Gothic One"/>
                <a:cs typeface="Dela Gothic One"/>
                <a:sym typeface="Dela Gothic One"/>
              </a:rPr>
              <a:t> | </a:t>
            </a:r>
            <a:r>
              <a:rPr lang="en" sz="1000" u="sng">
                <a:solidFill>
                  <a:schemeClr val="dk1"/>
                </a:solidFill>
                <a:latin typeface="Dela Gothic One"/>
                <a:ea typeface="Dela Gothic One"/>
                <a:cs typeface="Dela Gothic One"/>
                <a:sym typeface="Dela Gothic One"/>
                <a:hlinkClick r:id="rId22">
                  <a:extLst>
                    <a:ext uri="{A12FA001-AC4F-418D-AE19-62706E023703}">
                      <ahyp:hlinkClr val="tx"/>
                    </a:ext>
                  </a:extLst>
                </a:hlinkClick>
              </a:rPr>
              <a:t>Flaticon</a:t>
            </a:r>
            <a:r>
              <a:rPr lang="en" sz="1000">
                <a:solidFill>
                  <a:schemeClr val="dk1"/>
                </a:solidFill>
                <a:latin typeface="Dela Gothic One"/>
                <a:ea typeface="Dela Gothic One"/>
                <a:cs typeface="Dela Gothic One"/>
                <a:sym typeface="Dela Gothic One"/>
              </a:rPr>
              <a:t> | </a:t>
            </a:r>
            <a:r>
              <a:rPr lang="en" sz="1000" u="sng">
                <a:solidFill>
                  <a:schemeClr val="dk1"/>
                </a:solidFill>
                <a:latin typeface="Dela Gothic One"/>
                <a:ea typeface="Dela Gothic One"/>
                <a:cs typeface="Dela Gothic One"/>
                <a:sym typeface="Dela Gothic One"/>
                <a:hlinkClick r:id="rId23">
                  <a:extLst>
                    <a:ext uri="{A12FA001-AC4F-418D-AE19-62706E023703}">
                      <ahyp:hlinkClr val="tx"/>
                    </a:ext>
                  </a:extLst>
                </a:hlinkClick>
              </a:rPr>
              <a:t>Storyset</a:t>
            </a:r>
            <a:r>
              <a:rPr lang="en" sz="1000">
                <a:solidFill>
                  <a:schemeClr val="dk1"/>
                </a:solidFill>
                <a:latin typeface="Dela Gothic One"/>
                <a:ea typeface="Dela Gothic One"/>
                <a:cs typeface="Dela Gothic One"/>
                <a:sym typeface="Dela Gothic One"/>
              </a:rPr>
              <a:t> | </a:t>
            </a:r>
            <a:r>
              <a:rPr lang="en" sz="1000" u="sng">
                <a:solidFill>
                  <a:schemeClr val="dk1"/>
                </a:solidFill>
                <a:latin typeface="Dela Gothic One"/>
                <a:ea typeface="Dela Gothic One"/>
                <a:cs typeface="Dela Gothic One"/>
                <a:sym typeface="Dela Gothic One"/>
                <a:hlinkClick r:id="rId24">
                  <a:extLst>
                    <a:ext uri="{A12FA001-AC4F-418D-AE19-62706E023703}">
                      <ahyp:hlinkClr val="tx"/>
                    </a:ext>
                  </a:extLst>
                </a:hlinkClick>
              </a:rPr>
              <a:t>Wepik</a:t>
            </a:r>
            <a:r>
              <a:rPr lang="en" sz="1000">
                <a:solidFill>
                  <a:schemeClr val="dk1"/>
                </a:solidFill>
                <a:uFill>
                  <a:noFill/>
                </a:uFill>
                <a:latin typeface="Dela Gothic One"/>
                <a:ea typeface="Dela Gothic One"/>
                <a:cs typeface="Dela Gothic One"/>
                <a:sym typeface="Dela Gothic One"/>
                <a:hlinkClick r:id="rId25">
                  <a:extLst>
                    <a:ext uri="{A12FA001-AC4F-418D-AE19-62706E023703}">
                      <ahyp:hlinkClr val="tx"/>
                    </a:ext>
                  </a:extLst>
                </a:hlinkClick>
              </a:rPr>
              <a:t> </a:t>
            </a:r>
            <a:r>
              <a:rPr lang="en" sz="1000">
                <a:solidFill>
                  <a:schemeClr val="dk1"/>
                </a:solidFill>
                <a:latin typeface="Dela Gothic One"/>
                <a:ea typeface="Dela Gothic One"/>
                <a:cs typeface="Dela Gothic One"/>
                <a:sym typeface="Dela Gothic One"/>
              </a:rPr>
              <a:t>| </a:t>
            </a:r>
            <a:r>
              <a:rPr lang="en" sz="1000" u="sng">
                <a:solidFill>
                  <a:schemeClr val="dk1"/>
                </a:solidFill>
                <a:latin typeface="Dela Gothic One"/>
                <a:ea typeface="Dela Gothic One"/>
                <a:cs typeface="Dela Gothic One"/>
                <a:sym typeface="Dela Gothic One"/>
                <a:hlinkClick r:id="rId26">
                  <a:extLst>
                    <a:ext uri="{A12FA001-AC4F-418D-AE19-62706E023703}">
                      <ahyp:hlinkClr val="tx"/>
                    </a:ext>
                  </a:extLst>
                </a:hlinkClick>
              </a:rPr>
              <a:t>Videvo</a:t>
            </a:r>
            <a:endParaRPr sz="1000" u="sng">
              <a:solidFill>
                <a:schemeClr val="dk1"/>
              </a:solidFill>
              <a:latin typeface="Dela Gothic One"/>
              <a:ea typeface="Dela Gothic One"/>
              <a:cs typeface="Dela Gothic One"/>
              <a:sym typeface="Dela Gothic One"/>
            </a:endParaRPr>
          </a:p>
        </p:txBody>
      </p:sp>
      <p:sp>
        <p:nvSpPr>
          <p:cNvPr id="152" name="Google Shape;152;p27"/>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sp>
        <p:nvSpPr>
          <p:cNvPr id="153" name="Google Shape;153;p27"/>
          <p:cNvSpPr/>
          <p:nvPr/>
        </p:nvSpPr>
        <p:spPr>
          <a:xfrm flipH="1" rot="-2699701">
            <a:off x="-2927215" y="1421034"/>
            <a:ext cx="4870552" cy="210435"/>
          </a:xfrm>
          <a:prstGeom prst="rect">
            <a:avLst/>
          </a:prstGeom>
          <a:solidFill>
            <a:srgbClr val="5D0A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4" name="Shape 674"/>
        <p:cNvGrpSpPr/>
        <p:nvPr/>
      </p:nvGrpSpPr>
      <p:grpSpPr>
        <a:xfrm>
          <a:off x="0" y="0"/>
          <a:ext cx="0" cy="0"/>
          <a:chOff x="0" y="0"/>
          <a:chExt cx="0" cy="0"/>
        </a:xfrm>
      </p:grpSpPr>
      <p:sp>
        <p:nvSpPr>
          <p:cNvPr id="675" name="Google Shape;675;p4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676" name="Google Shape;676;p4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677" name="Google Shape;677;p4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678" name="Google Shape;678;p4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679" name="Google Shape;679;p4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680" name="Google Shape;680;p4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681" name="Google Shape;681;p4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682" name="Google Shape;682;p4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683" name="Google Shape;683;p4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684" name="Google Shape;684;p4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685" name="Google Shape;685;p4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686" name="Google Shape;686;p4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0" name="Shape 690"/>
        <p:cNvGrpSpPr/>
        <p:nvPr/>
      </p:nvGrpSpPr>
      <p:grpSpPr>
        <a:xfrm>
          <a:off x="0" y="0"/>
          <a:ext cx="0" cy="0"/>
          <a:chOff x="0" y="0"/>
          <a:chExt cx="0" cy="0"/>
        </a:xfrm>
      </p:grpSpPr>
      <p:grpSp>
        <p:nvGrpSpPr>
          <p:cNvPr id="691" name="Google Shape;691;p46"/>
          <p:cNvGrpSpPr/>
          <p:nvPr/>
        </p:nvGrpSpPr>
        <p:grpSpPr>
          <a:xfrm>
            <a:off x="5048544" y="3019584"/>
            <a:ext cx="442841" cy="514271"/>
            <a:chOff x="4727025" y="1332775"/>
            <a:chExt cx="59900" cy="69625"/>
          </a:xfrm>
        </p:grpSpPr>
        <p:sp>
          <p:nvSpPr>
            <p:cNvPr id="692" name="Google Shape;692;p4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46"/>
          <p:cNvGrpSpPr/>
          <p:nvPr/>
        </p:nvGrpSpPr>
        <p:grpSpPr>
          <a:xfrm>
            <a:off x="5723860" y="2267072"/>
            <a:ext cx="500909" cy="500899"/>
            <a:chOff x="4820425" y="1329900"/>
            <a:chExt cx="70175" cy="70350"/>
          </a:xfrm>
        </p:grpSpPr>
        <p:sp>
          <p:nvSpPr>
            <p:cNvPr id="695" name="Google Shape;695;p4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46"/>
          <p:cNvGrpSpPr/>
          <p:nvPr/>
        </p:nvGrpSpPr>
        <p:grpSpPr>
          <a:xfrm>
            <a:off x="6376484" y="2278862"/>
            <a:ext cx="538135" cy="493119"/>
            <a:chOff x="4903200" y="1331525"/>
            <a:chExt cx="73575" cy="67425"/>
          </a:xfrm>
        </p:grpSpPr>
        <p:sp>
          <p:nvSpPr>
            <p:cNvPr id="700" name="Google Shape;700;p4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01" name="Google Shape;701;p4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46"/>
          <p:cNvGrpSpPr/>
          <p:nvPr/>
        </p:nvGrpSpPr>
        <p:grpSpPr>
          <a:xfrm>
            <a:off x="5636435" y="3020840"/>
            <a:ext cx="544563" cy="511895"/>
            <a:chOff x="4815575" y="1416800"/>
            <a:chExt cx="73750" cy="71400"/>
          </a:xfrm>
        </p:grpSpPr>
        <p:sp>
          <p:nvSpPr>
            <p:cNvPr id="703" name="Google Shape;703;p4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46"/>
          <p:cNvGrpSpPr/>
          <p:nvPr/>
        </p:nvGrpSpPr>
        <p:grpSpPr>
          <a:xfrm>
            <a:off x="6333060" y="3020546"/>
            <a:ext cx="602914" cy="512477"/>
            <a:chOff x="4902475" y="1418875"/>
            <a:chExt cx="74500" cy="63775"/>
          </a:xfrm>
        </p:grpSpPr>
        <p:sp>
          <p:nvSpPr>
            <p:cNvPr id="707" name="Google Shape;707;p4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46"/>
          <p:cNvGrpSpPr/>
          <p:nvPr/>
        </p:nvGrpSpPr>
        <p:grpSpPr>
          <a:xfrm>
            <a:off x="5748932" y="3759785"/>
            <a:ext cx="515391" cy="525699"/>
            <a:chOff x="4818100" y="1507675"/>
            <a:chExt cx="71225" cy="71625"/>
          </a:xfrm>
        </p:grpSpPr>
        <p:sp>
          <p:nvSpPr>
            <p:cNvPr id="710" name="Google Shape;710;p4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46"/>
          <p:cNvGrpSpPr/>
          <p:nvPr/>
        </p:nvGrpSpPr>
        <p:grpSpPr>
          <a:xfrm>
            <a:off x="5087034" y="3781317"/>
            <a:ext cx="522956" cy="489869"/>
            <a:chOff x="4721450" y="1509475"/>
            <a:chExt cx="79350" cy="74325"/>
          </a:xfrm>
        </p:grpSpPr>
        <p:sp>
          <p:nvSpPr>
            <p:cNvPr id="715" name="Google Shape;715;p4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46"/>
          <p:cNvGrpSpPr/>
          <p:nvPr/>
        </p:nvGrpSpPr>
        <p:grpSpPr>
          <a:xfrm>
            <a:off x="6410277" y="3761069"/>
            <a:ext cx="525704" cy="535436"/>
            <a:chOff x="4906800" y="1507500"/>
            <a:chExt cx="70350" cy="71075"/>
          </a:xfrm>
        </p:grpSpPr>
        <p:sp>
          <p:nvSpPr>
            <p:cNvPr id="720" name="Google Shape;720;p4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46"/>
          <p:cNvGrpSpPr/>
          <p:nvPr/>
        </p:nvGrpSpPr>
        <p:grpSpPr>
          <a:xfrm>
            <a:off x="4443099" y="2267050"/>
            <a:ext cx="508054" cy="508095"/>
            <a:chOff x="3736598" y="2170606"/>
            <a:chExt cx="404889" cy="404889"/>
          </a:xfrm>
        </p:grpSpPr>
        <p:sp>
          <p:nvSpPr>
            <p:cNvPr id="726" name="Google Shape;726;p4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46"/>
          <p:cNvGrpSpPr/>
          <p:nvPr/>
        </p:nvGrpSpPr>
        <p:grpSpPr>
          <a:xfrm>
            <a:off x="3731139" y="2267145"/>
            <a:ext cx="575790" cy="507904"/>
            <a:chOff x="3161917" y="2170682"/>
            <a:chExt cx="458870" cy="404737"/>
          </a:xfrm>
        </p:grpSpPr>
        <p:sp>
          <p:nvSpPr>
            <p:cNvPr id="731" name="Google Shape;731;p4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732" name="Google Shape;732;p4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 name="Google Shape;734;p46"/>
          <p:cNvGrpSpPr/>
          <p:nvPr/>
        </p:nvGrpSpPr>
        <p:grpSpPr>
          <a:xfrm>
            <a:off x="3758669" y="3027517"/>
            <a:ext cx="520730" cy="498567"/>
            <a:chOff x="3179914" y="2889488"/>
            <a:chExt cx="422876" cy="404911"/>
          </a:xfrm>
        </p:grpSpPr>
        <p:sp>
          <p:nvSpPr>
            <p:cNvPr id="735" name="Google Shape;735;p4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46"/>
          <p:cNvGrpSpPr/>
          <p:nvPr/>
        </p:nvGrpSpPr>
        <p:grpSpPr>
          <a:xfrm>
            <a:off x="4387349" y="3027477"/>
            <a:ext cx="516145" cy="498648"/>
            <a:chOff x="3729467" y="2889422"/>
            <a:chExt cx="419153" cy="404977"/>
          </a:xfrm>
        </p:grpSpPr>
        <p:sp>
          <p:nvSpPr>
            <p:cNvPr id="742" name="Google Shape;742;p4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 name="Google Shape;749;p4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46"/>
          <p:cNvGrpSpPr/>
          <p:nvPr/>
        </p:nvGrpSpPr>
        <p:grpSpPr>
          <a:xfrm>
            <a:off x="7107677" y="2474362"/>
            <a:ext cx="166473" cy="141497"/>
            <a:chOff x="4660325" y="1866850"/>
            <a:chExt cx="68350" cy="58100"/>
          </a:xfrm>
        </p:grpSpPr>
        <p:sp>
          <p:nvSpPr>
            <p:cNvPr id="754" name="Google Shape;754;p4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 name="Google Shape;756;p46"/>
          <p:cNvGrpSpPr/>
          <p:nvPr/>
        </p:nvGrpSpPr>
        <p:grpSpPr>
          <a:xfrm>
            <a:off x="7417022" y="2500086"/>
            <a:ext cx="162515" cy="90049"/>
            <a:chOff x="4791775" y="1877500"/>
            <a:chExt cx="66725" cy="36975"/>
          </a:xfrm>
        </p:grpSpPr>
        <p:sp>
          <p:nvSpPr>
            <p:cNvPr id="757" name="Google Shape;757;p4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46"/>
          <p:cNvGrpSpPr/>
          <p:nvPr/>
        </p:nvGrpSpPr>
        <p:grpSpPr>
          <a:xfrm>
            <a:off x="7738734" y="2500086"/>
            <a:ext cx="144979" cy="90049"/>
            <a:chOff x="4923925" y="1877500"/>
            <a:chExt cx="59525" cy="36975"/>
          </a:xfrm>
        </p:grpSpPr>
        <p:sp>
          <p:nvSpPr>
            <p:cNvPr id="760" name="Google Shape;760;p4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46"/>
          <p:cNvGrpSpPr/>
          <p:nvPr/>
        </p:nvGrpSpPr>
        <p:grpSpPr>
          <a:xfrm>
            <a:off x="8033226" y="2482277"/>
            <a:ext cx="141447" cy="125667"/>
            <a:chOff x="5058450" y="1870100"/>
            <a:chExt cx="58075" cy="51600"/>
          </a:xfrm>
        </p:grpSpPr>
        <p:sp>
          <p:nvSpPr>
            <p:cNvPr id="763" name="Google Shape;763;p4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46"/>
          <p:cNvGrpSpPr/>
          <p:nvPr/>
        </p:nvGrpSpPr>
        <p:grpSpPr>
          <a:xfrm>
            <a:off x="7447741" y="2904685"/>
            <a:ext cx="101077" cy="107645"/>
            <a:chOff x="4811425" y="2065025"/>
            <a:chExt cx="41500" cy="44200"/>
          </a:xfrm>
        </p:grpSpPr>
        <p:sp>
          <p:nvSpPr>
            <p:cNvPr id="766" name="Google Shape;766;p4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46"/>
          <p:cNvGrpSpPr/>
          <p:nvPr/>
        </p:nvGrpSpPr>
        <p:grpSpPr>
          <a:xfrm>
            <a:off x="7740178" y="2904898"/>
            <a:ext cx="120867" cy="107218"/>
            <a:chOff x="4929875" y="2065025"/>
            <a:chExt cx="49625" cy="44025"/>
          </a:xfrm>
        </p:grpSpPr>
        <p:sp>
          <p:nvSpPr>
            <p:cNvPr id="769" name="Google Shape;769;p4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46"/>
          <p:cNvGrpSpPr/>
          <p:nvPr/>
        </p:nvGrpSpPr>
        <p:grpSpPr>
          <a:xfrm>
            <a:off x="8068847" y="2907912"/>
            <a:ext cx="70206" cy="101191"/>
            <a:chOff x="5083925" y="2066350"/>
            <a:chExt cx="28825" cy="41550"/>
          </a:xfrm>
        </p:grpSpPr>
        <p:sp>
          <p:nvSpPr>
            <p:cNvPr id="772" name="Google Shape;772;p4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6"/>
          <p:cNvGrpSpPr/>
          <p:nvPr/>
        </p:nvGrpSpPr>
        <p:grpSpPr>
          <a:xfrm>
            <a:off x="7100401" y="2923559"/>
            <a:ext cx="181026" cy="69896"/>
            <a:chOff x="4659775" y="2072775"/>
            <a:chExt cx="74325" cy="28700"/>
          </a:xfrm>
        </p:grpSpPr>
        <p:sp>
          <p:nvSpPr>
            <p:cNvPr id="775" name="Google Shape;775;p4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46"/>
          <p:cNvGrpSpPr/>
          <p:nvPr/>
        </p:nvGrpSpPr>
        <p:grpSpPr>
          <a:xfrm>
            <a:off x="8020257" y="2714124"/>
            <a:ext cx="167387" cy="89197"/>
            <a:chOff x="4662475" y="1976500"/>
            <a:chExt cx="68725" cy="36625"/>
          </a:xfrm>
        </p:grpSpPr>
        <p:sp>
          <p:nvSpPr>
            <p:cNvPr id="779" name="Google Shape;779;p4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46"/>
          <p:cNvGrpSpPr/>
          <p:nvPr/>
        </p:nvGrpSpPr>
        <p:grpSpPr>
          <a:xfrm>
            <a:off x="7717162" y="2717564"/>
            <a:ext cx="166899" cy="82317"/>
            <a:chOff x="4920150" y="1977875"/>
            <a:chExt cx="68525" cy="33800"/>
          </a:xfrm>
        </p:grpSpPr>
        <p:sp>
          <p:nvSpPr>
            <p:cNvPr id="783" name="Google Shape;783;p4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46"/>
          <p:cNvGrpSpPr/>
          <p:nvPr/>
        </p:nvGrpSpPr>
        <p:grpSpPr>
          <a:xfrm>
            <a:off x="7128319" y="3121482"/>
            <a:ext cx="125190" cy="127858"/>
            <a:chOff x="4676550" y="2160575"/>
            <a:chExt cx="51400" cy="52500"/>
          </a:xfrm>
        </p:grpSpPr>
        <p:sp>
          <p:nvSpPr>
            <p:cNvPr id="787" name="Google Shape;787;p4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46"/>
          <p:cNvGrpSpPr/>
          <p:nvPr/>
        </p:nvGrpSpPr>
        <p:grpSpPr>
          <a:xfrm>
            <a:off x="7425577" y="3128514"/>
            <a:ext cx="145405" cy="113794"/>
            <a:chOff x="4768325" y="2163475"/>
            <a:chExt cx="59700" cy="46725"/>
          </a:xfrm>
        </p:grpSpPr>
        <p:sp>
          <p:nvSpPr>
            <p:cNvPr id="791" name="Google Shape;791;p4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3" name="Google Shape;793;p4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46"/>
          <p:cNvGrpSpPr/>
          <p:nvPr/>
        </p:nvGrpSpPr>
        <p:grpSpPr>
          <a:xfrm>
            <a:off x="7441895" y="3383608"/>
            <a:ext cx="112768" cy="106853"/>
            <a:chOff x="4768575" y="2253950"/>
            <a:chExt cx="46300" cy="43875"/>
          </a:xfrm>
        </p:grpSpPr>
        <p:sp>
          <p:nvSpPr>
            <p:cNvPr id="800" name="Google Shape;800;p4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46"/>
          <p:cNvGrpSpPr/>
          <p:nvPr/>
        </p:nvGrpSpPr>
        <p:grpSpPr>
          <a:xfrm>
            <a:off x="7741518" y="3872634"/>
            <a:ext cx="118187" cy="146246"/>
            <a:chOff x="4960900" y="2433225"/>
            <a:chExt cx="48525" cy="60050"/>
          </a:xfrm>
        </p:grpSpPr>
        <p:sp>
          <p:nvSpPr>
            <p:cNvPr id="803" name="Google Shape;803;p4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46"/>
          <p:cNvGrpSpPr/>
          <p:nvPr/>
        </p:nvGrpSpPr>
        <p:grpSpPr>
          <a:xfrm>
            <a:off x="7430083" y="4136695"/>
            <a:ext cx="136394" cy="143810"/>
            <a:chOff x="4854075" y="2527625"/>
            <a:chExt cx="56000" cy="59050"/>
          </a:xfrm>
        </p:grpSpPr>
        <p:sp>
          <p:nvSpPr>
            <p:cNvPr id="806" name="Google Shape;806;p4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4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46"/>
          <p:cNvGrpSpPr/>
          <p:nvPr/>
        </p:nvGrpSpPr>
        <p:grpSpPr>
          <a:xfrm>
            <a:off x="8054294" y="3600439"/>
            <a:ext cx="99312" cy="160797"/>
            <a:chOff x="5059700" y="2334775"/>
            <a:chExt cx="40775" cy="66025"/>
          </a:xfrm>
        </p:grpSpPr>
        <p:sp>
          <p:nvSpPr>
            <p:cNvPr id="812" name="Google Shape;812;p4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46"/>
          <p:cNvGrpSpPr/>
          <p:nvPr/>
        </p:nvGrpSpPr>
        <p:grpSpPr>
          <a:xfrm>
            <a:off x="8011458" y="3865571"/>
            <a:ext cx="184984" cy="160371"/>
            <a:chOff x="5037700" y="2430325"/>
            <a:chExt cx="75950" cy="65850"/>
          </a:xfrm>
        </p:grpSpPr>
        <p:sp>
          <p:nvSpPr>
            <p:cNvPr id="822" name="Google Shape;822;p4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46"/>
          <p:cNvGrpSpPr/>
          <p:nvPr/>
        </p:nvGrpSpPr>
        <p:grpSpPr>
          <a:xfrm>
            <a:off x="7430964" y="3632023"/>
            <a:ext cx="173014" cy="97629"/>
            <a:chOff x="4756975" y="2341800"/>
            <a:chExt cx="91975" cy="51925"/>
          </a:xfrm>
        </p:grpSpPr>
        <p:sp>
          <p:nvSpPr>
            <p:cNvPr id="825" name="Google Shape;825;p4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46"/>
          <p:cNvGrpSpPr/>
          <p:nvPr/>
        </p:nvGrpSpPr>
        <p:grpSpPr>
          <a:xfrm>
            <a:off x="7697901" y="4120720"/>
            <a:ext cx="212497" cy="175761"/>
            <a:chOff x="4943575" y="2516350"/>
            <a:chExt cx="98675" cy="81700"/>
          </a:xfrm>
        </p:grpSpPr>
        <p:sp>
          <p:nvSpPr>
            <p:cNvPr id="846" name="Google Shape;846;p4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46"/>
          <p:cNvGrpSpPr/>
          <p:nvPr/>
        </p:nvGrpSpPr>
        <p:grpSpPr>
          <a:xfrm>
            <a:off x="1955962" y="3346963"/>
            <a:ext cx="965351" cy="134611"/>
            <a:chOff x="4411970" y="2962952"/>
            <a:chExt cx="706544" cy="104212"/>
          </a:xfrm>
        </p:grpSpPr>
        <p:sp>
          <p:nvSpPr>
            <p:cNvPr id="925" name="Google Shape;925;p4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46"/>
          <p:cNvGrpSpPr/>
          <p:nvPr/>
        </p:nvGrpSpPr>
        <p:grpSpPr>
          <a:xfrm>
            <a:off x="1955962" y="2935877"/>
            <a:ext cx="960158" cy="289172"/>
            <a:chOff x="4411970" y="2726085"/>
            <a:chExt cx="643107" cy="193659"/>
          </a:xfrm>
        </p:grpSpPr>
        <p:sp>
          <p:nvSpPr>
            <p:cNvPr id="930" name="Google Shape;930;p4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 name="Google Shape;933;p46"/>
          <p:cNvGrpSpPr/>
          <p:nvPr/>
        </p:nvGrpSpPr>
        <p:grpSpPr>
          <a:xfrm>
            <a:off x="958854" y="3201987"/>
            <a:ext cx="833173" cy="259209"/>
            <a:chOff x="4411970" y="4340222"/>
            <a:chExt cx="779467" cy="242683"/>
          </a:xfrm>
        </p:grpSpPr>
        <p:sp>
          <p:nvSpPr>
            <p:cNvPr id="934" name="Google Shape;934;p4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46"/>
          <p:cNvGrpSpPr/>
          <p:nvPr/>
        </p:nvGrpSpPr>
        <p:grpSpPr>
          <a:xfrm>
            <a:off x="1955962" y="2597733"/>
            <a:ext cx="965160" cy="216230"/>
            <a:chOff x="4411970" y="2468674"/>
            <a:chExt cx="747317" cy="167425"/>
          </a:xfrm>
        </p:grpSpPr>
        <p:sp>
          <p:nvSpPr>
            <p:cNvPr id="938" name="Google Shape;938;p4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46"/>
          <p:cNvGrpSpPr/>
          <p:nvPr/>
        </p:nvGrpSpPr>
        <p:grpSpPr>
          <a:xfrm>
            <a:off x="954709" y="2502450"/>
            <a:ext cx="810451" cy="319148"/>
            <a:chOff x="4411970" y="3686602"/>
            <a:chExt cx="797845" cy="314215"/>
          </a:xfrm>
        </p:grpSpPr>
        <p:sp>
          <p:nvSpPr>
            <p:cNvPr id="941" name="Google Shape;941;p4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4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7" name="Google Shape;947;p46"/>
          <p:cNvGrpSpPr/>
          <p:nvPr/>
        </p:nvGrpSpPr>
        <p:grpSpPr>
          <a:xfrm>
            <a:off x="954806" y="2256974"/>
            <a:ext cx="1970333" cy="208784"/>
            <a:chOff x="6336019" y="3733725"/>
            <a:chExt cx="2566206" cy="351310"/>
          </a:xfrm>
        </p:grpSpPr>
        <p:sp>
          <p:nvSpPr>
            <p:cNvPr id="948" name="Google Shape;948;p4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46"/>
          <p:cNvGrpSpPr/>
          <p:nvPr/>
        </p:nvGrpSpPr>
        <p:grpSpPr>
          <a:xfrm>
            <a:off x="1955962" y="3864529"/>
            <a:ext cx="946551" cy="153200"/>
            <a:chOff x="4404545" y="3301592"/>
            <a:chExt cx="782403" cy="129272"/>
          </a:xfrm>
        </p:grpSpPr>
        <p:sp>
          <p:nvSpPr>
            <p:cNvPr id="953" name="Google Shape;953;p4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46"/>
          <p:cNvGrpSpPr/>
          <p:nvPr/>
        </p:nvGrpSpPr>
        <p:grpSpPr>
          <a:xfrm>
            <a:off x="1955962" y="3603488"/>
            <a:ext cx="962257" cy="139127"/>
            <a:chOff x="4411970" y="3131459"/>
            <a:chExt cx="710520" cy="117397"/>
          </a:xfrm>
        </p:grpSpPr>
        <p:sp>
          <p:nvSpPr>
            <p:cNvPr id="956" name="Google Shape;956;p4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58" name="Google Shape;958;p4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9" name="Google Shape;959;p46"/>
          <p:cNvGrpSpPr/>
          <p:nvPr/>
        </p:nvGrpSpPr>
        <p:grpSpPr>
          <a:xfrm>
            <a:off x="956107" y="3538282"/>
            <a:ext cx="823838" cy="458988"/>
            <a:chOff x="4411970" y="1801825"/>
            <a:chExt cx="734586" cy="409262"/>
          </a:xfrm>
        </p:grpSpPr>
        <p:sp>
          <p:nvSpPr>
            <p:cNvPr id="960" name="Google Shape;960;p4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46"/>
          <p:cNvGrpSpPr/>
          <p:nvPr/>
        </p:nvGrpSpPr>
        <p:grpSpPr>
          <a:xfrm>
            <a:off x="956107" y="4086708"/>
            <a:ext cx="856348" cy="212039"/>
            <a:chOff x="4411970" y="2233974"/>
            <a:chExt cx="763574" cy="189068"/>
          </a:xfrm>
        </p:grpSpPr>
        <p:sp>
          <p:nvSpPr>
            <p:cNvPr id="963" name="Google Shape;963;p4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46"/>
          <p:cNvGrpSpPr/>
          <p:nvPr/>
        </p:nvGrpSpPr>
        <p:grpSpPr>
          <a:xfrm>
            <a:off x="3066303" y="2262044"/>
            <a:ext cx="511602" cy="511602"/>
            <a:chOff x="5681300" y="2527788"/>
            <a:chExt cx="805800" cy="805800"/>
          </a:xfrm>
        </p:grpSpPr>
        <p:sp>
          <p:nvSpPr>
            <p:cNvPr id="966" name="Google Shape;966;p4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46"/>
          <p:cNvGrpSpPr/>
          <p:nvPr/>
        </p:nvGrpSpPr>
        <p:grpSpPr>
          <a:xfrm>
            <a:off x="3063497" y="3028627"/>
            <a:ext cx="513021" cy="512935"/>
            <a:chOff x="4049800" y="640400"/>
            <a:chExt cx="858900" cy="858900"/>
          </a:xfrm>
        </p:grpSpPr>
        <p:sp>
          <p:nvSpPr>
            <p:cNvPr id="969" name="Google Shape;969;p4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46"/>
          <p:cNvGrpSpPr/>
          <p:nvPr/>
        </p:nvGrpSpPr>
        <p:grpSpPr>
          <a:xfrm>
            <a:off x="2980696" y="3680519"/>
            <a:ext cx="686489" cy="686585"/>
            <a:chOff x="5080188" y="927900"/>
            <a:chExt cx="961200" cy="961200"/>
          </a:xfrm>
        </p:grpSpPr>
        <p:sp>
          <p:nvSpPr>
            <p:cNvPr id="972" name="Google Shape;972;p4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46"/>
          <p:cNvGrpSpPr/>
          <p:nvPr/>
        </p:nvGrpSpPr>
        <p:grpSpPr>
          <a:xfrm>
            <a:off x="3763848" y="3773248"/>
            <a:ext cx="510373" cy="510937"/>
            <a:chOff x="7508249" y="1522825"/>
            <a:chExt cx="1326332" cy="1322987"/>
          </a:xfrm>
        </p:grpSpPr>
        <p:sp>
          <p:nvSpPr>
            <p:cNvPr id="981" name="Google Shape;981;p4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46"/>
          <p:cNvGrpSpPr/>
          <p:nvPr/>
        </p:nvGrpSpPr>
        <p:grpSpPr>
          <a:xfrm>
            <a:off x="4455441" y="3774653"/>
            <a:ext cx="492652" cy="503348"/>
            <a:chOff x="6039282" y="1042577"/>
            <a:chExt cx="734315" cy="731929"/>
          </a:xfrm>
        </p:grpSpPr>
        <p:sp>
          <p:nvSpPr>
            <p:cNvPr id="992" name="Google Shape;992;p4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46"/>
          <p:cNvGrpSpPr/>
          <p:nvPr/>
        </p:nvGrpSpPr>
        <p:grpSpPr>
          <a:xfrm>
            <a:off x="5095855" y="2270694"/>
            <a:ext cx="483304" cy="504902"/>
            <a:chOff x="1825800" y="1651625"/>
            <a:chExt cx="568125" cy="591775"/>
          </a:xfrm>
        </p:grpSpPr>
        <p:sp>
          <p:nvSpPr>
            <p:cNvPr id="1014" name="Google Shape;1014;p4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4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025" name="Google Shape;1025;p4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grpSp>
        <p:nvGrpSpPr>
          <p:cNvPr id="1030" name="Google Shape;1030;p47"/>
          <p:cNvGrpSpPr/>
          <p:nvPr/>
        </p:nvGrpSpPr>
        <p:grpSpPr>
          <a:xfrm>
            <a:off x="722059" y="955168"/>
            <a:ext cx="2492868" cy="1379876"/>
            <a:chOff x="2654821" y="2311071"/>
            <a:chExt cx="2279715" cy="1262120"/>
          </a:xfrm>
        </p:grpSpPr>
        <p:grpSp>
          <p:nvGrpSpPr>
            <p:cNvPr id="1031" name="Google Shape;1031;p47"/>
            <p:cNvGrpSpPr/>
            <p:nvPr/>
          </p:nvGrpSpPr>
          <p:grpSpPr>
            <a:xfrm>
              <a:off x="4034269" y="2840745"/>
              <a:ext cx="40212" cy="36437"/>
              <a:chOff x="4293400" y="2574725"/>
              <a:chExt cx="84425" cy="80100"/>
            </a:xfrm>
          </p:grpSpPr>
          <p:sp>
            <p:nvSpPr>
              <p:cNvPr id="1032" name="Google Shape;1032;p4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033" name="Google Shape;1033;p4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47"/>
            <p:cNvGrpSpPr/>
            <p:nvPr/>
          </p:nvGrpSpPr>
          <p:grpSpPr>
            <a:xfrm>
              <a:off x="3894606" y="2334874"/>
              <a:ext cx="913198" cy="518984"/>
              <a:chOff x="4000175" y="1462675"/>
              <a:chExt cx="1917275" cy="1140875"/>
            </a:xfrm>
          </p:grpSpPr>
          <p:sp>
            <p:nvSpPr>
              <p:cNvPr id="1035" name="Google Shape;1035;p4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36" name="Google Shape;1036;p47"/>
              <p:cNvGrpSpPr/>
              <p:nvPr/>
            </p:nvGrpSpPr>
            <p:grpSpPr>
              <a:xfrm>
                <a:off x="4000175" y="1462675"/>
                <a:ext cx="1917275" cy="1140875"/>
                <a:chOff x="4000175" y="1462675"/>
                <a:chExt cx="1917275" cy="1140875"/>
              </a:xfrm>
            </p:grpSpPr>
            <p:sp>
              <p:nvSpPr>
                <p:cNvPr id="1037" name="Google Shape;1037;p4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38" name="Google Shape;1038;p4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42" name="Google Shape;1042;p4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3" name="Google Shape;1043;p47"/>
            <p:cNvGrpSpPr/>
            <p:nvPr/>
          </p:nvGrpSpPr>
          <p:grpSpPr>
            <a:xfrm>
              <a:off x="3875768" y="2846704"/>
              <a:ext cx="44796" cy="47366"/>
              <a:chOff x="3960625" y="2587825"/>
              <a:chExt cx="94050" cy="104125"/>
            </a:xfrm>
          </p:grpSpPr>
          <p:sp>
            <p:nvSpPr>
              <p:cNvPr id="1044" name="Google Shape;1044;p4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45" name="Google Shape;1045;p4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47"/>
            <p:cNvGrpSpPr/>
            <p:nvPr/>
          </p:nvGrpSpPr>
          <p:grpSpPr>
            <a:xfrm>
              <a:off x="3782759" y="2807162"/>
              <a:ext cx="82686" cy="85487"/>
              <a:chOff x="3765350" y="2500900"/>
              <a:chExt cx="173600" cy="187925"/>
            </a:xfrm>
          </p:grpSpPr>
          <p:sp>
            <p:nvSpPr>
              <p:cNvPr id="1047" name="Google Shape;1047;p4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48" name="Google Shape;1048;p4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47"/>
            <p:cNvGrpSpPr/>
            <p:nvPr/>
          </p:nvGrpSpPr>
          <p:grpSpPr>
            <a:xfrm>
              <a:off x="3775674" y="2798496"/>
              <a:ext cx="40545" cy="23564"/>
              <a:chOff x="3750475" y="2481850"/>
              <a:chExt cx="85125" cy="51800"/>
            </a:xfrm>
          </p:grpSpPr>
          <p:sp>
            <p:nvSpPr>
              <p:cNvPr id="1054" name="Google Shape;1054;p4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56" name="Google Shape;1056;p47"/>
            <p:cNvGrpSpPr/>
            <p:nvPr/>
          </p:nvGrpSpPr>
          <p:grpSpPr>
            <a:xfrm>
              <a:off x="3716946" y="2776024"/>
              <a:ext cx="81971" cy="76912"/>
              <a:chOff x="3627175" y="2432450"/>
              <a:chExt cx="172100" cy="169075"/>
            </a:xfrm>
          </p:grpSpPr>
          <p:sp>
            <p:nvSpPr>
              <p:cNvPr id="1057" name="Google Shape;1057;p4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59" name="Google Shape;1059;p4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60" name="Google Shape;1060;p47"/>
            <p:cNvGrpSpPr/>
            <p:nvPr/>
          </p:nvGrpSpPr>
          <p:grpSpPr>
            <a:xfrm>
              <a:off x="3685682" y="2845624"/>
              <a:ext cx="29311" cy="45055"/>
              <a:chOff x="3561536" y="2585450"/>
              <a:chExt cx="61539" cy="99045"/>
            </a:xfrm>
          </p:grpSpPr>
          <p:sp>
            <p:nvSpPr>
              <p:cNvPr id="1061" name="Google Shape;1061;p4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63" name="Google Shape;1063;p47"/>
            <p:cNvGrpSpPr/>
            <p:nvPr/>
          </p:nvGrpSpPr>
          <p:grpSpPr>
            <a:xfrm>
              <a:off x="3849905" y="2572252"/>
              <a:ext cx="74339" cy="119559"/>
              <a:chOff x="3906325" y="1984500"/>
              <a:chExt cx="156075" cy="262825"/>
            </a:xfrm>
          </p:grpSpPr>
          <p:sp>
            <p:nvSpPr>
              <p:cNvPr id="1064" name="Google Shape;1064;p4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65" name="Google Shape;1065;p4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47"/>
            <p:cNvGrpSpPr/>
            <p:nvPr/>
          </p:nvGrpSpPr>
          <p:grpSpPr>
            <a:xfrm>
              <a:off x="2654821" y="2414345"/>
              <a:ext cx="667570" cy="558731"/>
              <a:chOff x="1397225" y="1637375"/>
              <a:chExt cx="1401575" cy="1228250"/>
            </a:xfrm>
          </p:grpSpPr>
          <p:sp>
            <p:nvSpPr>
              <p:cNvPr id="1067" name="Google Shape;1067;p4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68" name="Google Shape;1068;p47"/>
              <p:cNvGrpSpPr/>
              <p:nvPr/>
            </p:nvGrpSpPr>
            <p:grpSpPr>
              <a:xfrm>
                <a:off x="1397225" y="1637375"/>
                <a:ext cx="1398775" cy="1228250"/>
                <a:chOff x="1397225" y="1637375"/>
                <a:chExt cx="1398775" cy="1228250"/>
              </a:xfrm>
            </p:grpSpPr>
            <p:sp>
              <p:nvSpPr>
                <p:cNvPr id="1069" name="Google Shape;1069;p4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1" name="Google Shape;1071;p47"/>
            <p:cNvGrpSpPr/>
            <p:nvPr/>
          </p:nvGrpSpPr>
          <p:grpSpPr>
            <a:xfrm>
              <a:off x="3230417" y="3103734"/>
              <a:ext cx="282982" cy="280332"/>
              <a:chOff x="2605700" y="3152850"/>
              <a:chExt cx="594125" cy="616250"/>
            </a:xfrm>
          </p:grpSpPr>
          <p:sp>
            <p:nvSpPr>
              <p:cNvPr id="1072" name="Google Shape;1072;p4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73" name="Google Shape;1073;p4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74" name="Google Shape;1074;p47"/>
            <p:cNvGrpSpPr/>
            <p:nvPr/>
          </p:nvGrpSpPr>
          <p:grpSpPr>
            <a:xfrm>
              <a:off x="3265985" y="3226989"/>
              <a:ext cx="87151" cy="346202"/>
              <a:chOff x="2680375" y="3423800"/>
              <a:chExt cx="182975" cy="761050"/>
            </a:xfrm>
          </p:grpSpPr>
          <p:sp>
            <p:nvSpPr>
              <p:cNvPr id="1075" name="Google Shape;1075;p4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76" name="Google Shape;1076;p4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47"/>
            <p:cNvGrpSpPr/>
            <p:nvPr/>
          </p:nvGrpSpPr>
          <p:grpSpPr>
            <a:xfrm>
              <a:off x="3855466" y="3289811"/>
              <a:ext cx="112514" cy="94210"/>
              <a:chOff x="3918000" y="3561900"/>
              <a:chExt cx="236225" cy="207100"/>
            </a:xfrm>
          </p:grpSpPr>
          <p:sp>
            <p:nvSpPr>
              <p:cNvPr id="1078" name="Google Shape;1078;p4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79" name="Google Shape;1079;p4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0" name="Google Shape;1080;p4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83" name="Google Shape;1083;p47"/>
            <p:cNvGrpSpPr/>
            <p:nvPr/>
          </p:nvGrpSpPr>
          <p:grpSpPr>
            <a:xfrm>
              <a:off x="2905224" y="2311071"/>
              <a:ext cx="596721" cy="528992"/>
              <a:chOff x="1922950" y="1410350"/>
              <a:chExt cx="1252825" cy="1162875"/>
            </a:xfrm>
          </p:grpSpPr>
          <p:sp>
            <p:nvSpPr>
              <p:cNvPr id="1084" name="Google Shape;1084;p4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00" name="Google Shape;1100;p4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20" name="Google Shape;1120;p4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21" name="Google Shape;1121;p4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2" name="Google Shape;1122;p47"/>
            <p:cNvGrpSpPr/>
            <p:nvPr/>
          </p:nvGrpSpPr>
          <p:grpSpPr>
            <a:xfrm>
              <a:off x="3280929" y="3294542"/>
              <a:ext cx="109894" cy="272224"/>
              <a:chOff x="2711750" y="3572300"/>
              <a:chExt cx="230725" cy="598425"/>
            </a:xfrm>
          </p:grpSpPr>
          <p:sp>
            <p:nvSpPr>
              <p:cNvPr id="1123" name="Google Shape;1123;p4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5" name="Google Shape;1125;p4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6" name="Google Shape;1126;p47"/>
            <p:cNvGrpSpPr/>
            <p:nvPr/>
          </p:nvGrpSpPr>
          <p:grpSpPr>
            <a:xfrm>
              <a:off x="3790439" y="2408636"/>
              <a:ext cx="73017" cy="75684"/>
              <a:chOff x="3781475" y="1624825"/>
              <a:chExt cx="153300" cy="166375"/>
            </a:xfrm>
          </p:grpSpPr>
          <p:sp>
            <p:nvSpPr>
              <p:cNvPr id="1127" name="Google Shape;1127;p4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4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8" name="Google Shape;1138;p47"/>
            <p:cNvGrpSpPr/>
            <p:nvPr/>
          </p:nvGrpSpPr>
          <p:grpSpPr>
            <a:xfrm>
              <a:off x="4403342" y="3107749"/>
              <a:ext cx="316680" cy="101374"/>
              <a:chOff x="5068275" y="3161675"/>
              <a:chExt cx="664875" cy="222850"/>
            </a:xfrm>
          </p:grpSpPr>
          <p:sp>
            <p:nvSpPr>
              <p:cNvPr id="1139" name="Google Shape;1139;p4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4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2" name="Google Shape;1172;p47"/>
            <p:cNvGrpSpPr/>
            <p:nvPr/>
          </p:nvGrpSpPr>
          <p:grpSpPr>
            <a:xfrm>
              <a:off x="3697513" y="2707266"/>
              <a:ext cx="59549" cy="79733"/>
              <a:chOff x="3586375" y="2281300"/>
              <a:chExt cx="125025" cy="175275"/>
            </a:xfrm>
          </p:grpSpPr>
          <p:sp>
            <p:nvSpPr>
              <p:cNvPr id="1173" name="Google Shape;1173;p4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5" name="Google Shape;1175;p4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6" name="Google Shape;1176;p47"/>
            <p:cNvGrpSpPr/>
            <p:nvPr/>
          </p:nvGrpSpPr>
          <p:grpSpPr>
            <a:xfrm>
              <a:off x="4513224" y="3221724"/>
              <a:ext cx="274563" cy="280321"/>
              <a:chOff x="5298975" y="3412225"/>
              <a:chExt cx="576450" cy="616225"/>
            </a:xfrm>
          </p:grpSpPr>
          <p:sp>
            <p:nvSpPr>
              <p:cNvPr id="1177" name="Google Shape;1177;p4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78" name="Google Shape;1178;p4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9" name="Google Shape;1179;p47"/>
            <p:cNvGrpSpPr/>
            <p:nvPr/>
          </p:nvGrpSpPr>
          <p:grpSpPr>
            <a:xfrm>
              <a:off x="4824403" y="3421846"/>
              <a:ext cx="110132" cy="130647"/>
              <a:chOff x="5952300" y="3852150"/>
              <a:chExt cx="231225" cy="287200"/>
            </a:xfrm>
          </p:grpSpPr>
          <p:sp>
            <p:nvSpPr>
              <p:cNvPr id="1180" name="Google Shape;1180;p4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4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0" name="Google Shape;1190;p47"/>
            <p:cNvGrpSpPr/>
            <p:nvPr/>
          </p:nvGrpSpPr>
          <p:grpSpPr>
            <a:xfrm>
              <a:off x="4295710" y="3079670"/>
              <a:ext cx="14968" cy="27135"/>
              <a:chOff x="4842300" y="3099950"/>
              <a:chExt cx="31425" cy="59650"/>
            </a:xfrm>
          </p:grpSpPr>
          <p:sp>
            <p:nvSpPr>
              <p:cNvPr id="1191" name="Google Shape;1191;p4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4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3" name="Google Shape;1203;p47"/>
            <p:cNvGrpSpPr/>
            <p:nvPr/>
          </p:nvGrpSpPr>
          <p:grpSpPr>
            <a:xfrm>
              <a:off x="3831056" y="2816010"/>
              <a:ext cx="37378" cy="27612"/>
              <a:chOff x="3866750" y="2520350"/>
              <a:chExt cx="78475" cy="60700"/>
            </a:xfrm>
          </p:grpSpPr>
          <p:sp>
            <p:nvSpPr>
              <p:cNvPr id="1204" name="Google Shape;1204;p4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8" name="Google Shape;1208;p4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25" name="Google Shape;1225;p4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37" name="Google Shape;1237;p4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0" name="Google Shape;1250;p47"/>
            <p:cNvGrpSpPr/>
            <p:nvPr/>
          </p:nvGrpSpPr>
          <p:grpSpPr>
            <a:xfrm>
              <a:off x="3632736" y="3051591"/>
              <a:ext cx="63288" cy="45217"/>
              <a:chOff x="3450375" y="3038225"/>
              <a:chExt cx="132875" cy="99400"/>
            </a:xfrm>
          </p:grpSpPr>
          <p:sp>
            <p:nvSpPr>
              <p:cNvPr id="1251" name="Google Shape;1251;p4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3" name="Google Shape;1253;p4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62" name="Google Shape;1262;p4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72" name="Google Shape;1272;p4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78" name="Google Shape;1278;p4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47"/>
          <p:cNvGrpSpPr/>
          <p:nvPr/>
        </p:nvGrpSpPr>
        <p:grpSpPr>
          <a:xfrm>
            <a:off x="719116" y="2850945"/>
            <a:ext cx="2622876" cy="1333540"/>
            <a:chOff x="238125" y="1038125"/>
            <a:chExt cx="7146800" cy="3633625"/>
          </a:xfrm>
        </p:grpSpPr>
        <p:sp>
          <p:nvSpPr>
            <p:cNvPr id="1289" name="Google Shape;1289;p4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4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4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4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4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4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4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4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4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4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4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4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4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4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4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4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4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4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4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4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4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4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4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47"/>
          <p:cNvGrpSpPr/>
          <p:nvPr/>
        </p:nvGrpSpPr>
        <p:grpSpPr>
          <a:xfrm>
            <a:off x="5834044" y="993055"/>
            <a:ext cx="2590840" cy="1380235"/>
            <a:chOff x="233350" y="949250"/>
            <a:chExt cx="7137300" cy="3802300"/>
          </a:xfrm>
        </p:grpSpPr>
        <p:sp>
          <p:nvSpPr>
            <p:cNvPr id="2862" name="Google Shape;2862;p4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3" name="Google Shape;2913;p47"/>
          <p:cNvGrpSpPr/>
          <p:nvPr/>
        </p:nvGrpSpPr>
        <p:grpSpPr>
          <a:xfrm>
            <a:off x="7648473" y="3037828"/>
            <a:ext cx="104231" cy="320340"/>
            <a:chOff x="7564426" y="3224343"/>
            <a:chExt cx="119985" cy="368801"/>
          </a:xfrm>
        </p:grpSpPr>
        <p:sp>
          <p:nvSpPr>
            <p:cNvPr id="2914" name="Google Shape;2914;p4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6" name="Google Shape;2916;p47"/>
          <p:cNvGrpSpPr/>
          <p:nvPr/>
        </p:nvGrpSpPr>
        <p:grpSpPr>
          <a:xfrm>
            <a:off x="7347962" y="3031929"/>
            <a:ext cx="189489" cy="332132"/>
            <a:chOff x="8370831" y="3202002"/>
            <a:chExt cx="218129" cy="382376"/>
          </a:xfrm>
        </p:grpSpPr>
        <p:sp>
          <p:nvSpPr>
            <p:cNvPr id="2917" name="Google Shape;2917;p4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9" name="Google Shape;2919;p47"/>
          <p:cNvGrpSpPr/>
          <p:nvPr/>
        </p:nvGrpSpPr>
        <p:grpSpPr>
          <a:xfrm>
            <a:off x="8071351" y="3443061"/>
            <a:ext cx="309429" cy="267000"/>
            <a:chOff x="6742064" y="3750480"/>
            <a:chExt cx="399315" cy="344560"/>
          </a:xfrm>
        </p:grpSpPr>
        <p:sp>
          <p:nvSpPr>
            <p:cNvPr id="2920" name="Google Shape;2920;p4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2" name="Google Shape;2922;p47"/>
          <p:cNvGrpSpPr/>
          <p:nvPr/>
        </p:nvGrpSpPr>
        <p:grpSpPr>
          <a:xfrm>
            <a:off x="7610370" y="3794109"/>
            <a:ext cx="180437" cy="281608"/>
            <a:chOff x="7248525" y="3739696"/>
            <a:chExt cx="230531" cy="359790"/>
          </a:xfrm>
        </p:grpSpPr>
        <p:sp>
          <p:nvSpPr>
            <p:cNvPr id="2923" name="Google Shape;2923;p4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5" name="Google Shape;2925;p47"/>
          <p:cNvGrpSpPr/>
          <p:nvPr/>
        </p:nvGrpSpPr>
        <p:grpSpPr>
          <a:xfrm>
            <a:off x="7856289" y="3437333"/>
            <a:ext cx="162896" cy="278710"/>
            <a:chOff x="7601242" y="3729267"/>
            <a:chExt cx="222566" cy="380803"/>
          </a:xfrm>
        </p:grpSpPr>
        <p:sp>
          <p:nvSpPr>
            <p:cNvPr id="2926" name="Google Shape;2926;p4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8" name="Google Shape;2928;p4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9" name="Google Shape;2929;p47"/>
          <p:cNvGrpSpPr/>
          <p:nvPr/>
        </p:nvGrpSpPr>
        <p:grpSpPr>
          <a:xfrm>
            <a:off x="7345935" y="3438473"/>
            <a:ext cx="193543" cy="275990"/>
            <a:chOff x="8304647" y="3738687"/>
            <a:chExt cx="225076" cy="320956"/>
          </a:xfrm>
        </p:grpSpPr>
        <p:sp>
          <p:nvSpPr>
            <p:cNvPr id="2930" name="Google Shape;2930;p4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3" name="Google Shape;2933;p47"/>
          <p:cNvGrpSpPr/>
          <p:nvPr/>
        </p:nvGrpSpPr>
        <p:grpSpPr>
          <a:xfrm>
            <a:off x="7618427" y="3438473"/>
            <a:ext cx="178492" cy="275990"/>
            <a:chOff x="8615101" y="3738687"/>
            <a:chExt cx="207573" cy="320956"/>
          </a:xfrm>
        </p:grpSpPr>
        <p:sp>
          <p:nvSpPr>
            <p:cNvPr id="2934" name="Google Shape;2934;p4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7" name="Google Shape;2937;p4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8" name="Google Shape;2938;p47"/>
          <p:cNvGrpSpPr/>
          <p:nvPr/>
        </p:nvGrpSpPr>
        <p:grpSpPr>
          <a:xfrm>
            <a:off x="6013132" y="3559961"/>
            <a:ext cx="557671" cy="511283"/>
            <a:chOff x="6015419" y="3716859"/>
            <a:chExt cx="557671" cy="511283"/>
          </a:xfrm>
        </p:grpSpPr>
        <p:sp>
          <p:nvSpPr>
            <p:cNvPr id="2939" name="Google Shape;2939;p4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0" name="Google Shape;2940;p47"/>
            <p:cNvGrpSpPr/>
            <p:nvPr/>
          </p:nvGrpSpPr>
          <p:grpSpPr>
            <a:xfrm>
              <a:off x="6036094" y="3716980"/>
              <a:ext cx="529860" cy="510468"/>
              <a:chOff x="6036094" y="3716980"/>
              <a:chExt cx="529860" cy="510468"/>
            </a:xfrm>
          </p:grpSpPr>
          <p:sp>
            <p:nvSpPr>
              <p:cNvPr id="2941" name="Google Shape;2941;p4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1" name="Google Shape;2951;p47"/>
          <p:cNvGrpSpPr/>
          <p:nvPr/>
        </p:nvGrpSpPr>
        <p:grpSpPr>
          <a:xfrm>
            <a:off x="6642017" y="2916730"/>
            <a:ext cx="576302" cy="511871"/>
            <a:chOff x="6644304" y="3073628"/>
            <a:chExt cx="576302" cy="511871"/>
          </a:xfrm>
        </p:grpSpPr>
        <p:sp>
          <p:nvSpPr>
            <p:cNvPr id="2952" name="Google Shape;2952;p4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3" name="Google Shape;2953;p47"/>
            <p:cNvGrpSpPr/>
            <p:nvPr/>
          </p:nvGrpSpPr>
          <p:grpSpPr>
            <a:xfrm>
              <a:off x="6712169" y="3085440"/>
              <a:ext cx="481622" cy="494913"/>
              <a:chOff x="6712169" y="3085440"/>
              <a:chExt cx="481622" cy="494913"/>
            </a:xfrm>
          </p:grpSpPr>
          <p:sp>
            <p:nvSpPr>
              <p:cNvPr id="2954" name="Google Shape;2954;p4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9" name="Google Shape;2959;p4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2" name="Google Shape;2962;p4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3" name="Google Shape;2963;p47"/>
          <p:cNvGrpSpPr/>
          <p:nvPr/>
        </p:nvGrpSpPr>
        <p:grpSpPr>
          <a:xfrm>
            <a:off x="6649868" y="3559725"/>
            <a:ext cx="560631" cy="511352"/>
            <a:chOff x="6652154" y="3716623"/>
            <a:chExt cx="560631" cy="511352"/>
          </a:xfrm>
        </p:grpSpPr>
        <p:sp>
          <p:nvSpPr>
            <p:cNvPr id="2964" name="Google Shape;2964;p4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5" name="Google Shape;2965;p47"/>
            <p:cNvGrpSpPr/>
            <p:nvPr/>
          </p:nvGrpSpPr>
          <p:grpSpPr>
            <a:xfrm>
              <a:off x="6669657" y="3716715"/>
              <a:ext cx="466779" cy="464290"/>
              <a:chOff x="6669657" y="3716715"/>
              <a:chExt cx="466779" cy="464290"/>
            </a:xfrm>
          </p:grpSpPr>
          <p:sp>
            <p:nvSpPr>
              <p:cNvPr id="2966" name="Google Shape;2966;p4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9" name="Google Shape;2979;p47"/>
          <p:cNvGrpSpPr/>
          <p:nvPr/>
        </p:nvGrpSpPr>
        <p:grpSpPr>
          <a:xfrm>
            <a:off x="7843959" y="3841134"/>
            <a:ext cx="187557" cy="187557"/>
            <a:chOff x="8565775" y="671075"/>
            <a:chExt cx="441000" cy="441000"/>
          </a:xfrm>
        </p:grpSpPr>
        <p:sp>
          <p:nvSpPr>
            <p:cNvPr id="2980" name="Google Shape;2980;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2" name="Google Shape;2982;p4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4" name="Google Shape;2984;p47"/>
          <p:cNvGrpSpPr/>
          <p:nvPr/>
        </p:nvGrpSpPr>
        <p:grpSpPr>
          <a:xfrm>
            <a:off x="5997814" y="2919352"/>
            <a:ext cx="587871" cy="512373"/>
            <a:chOff x="6000100" y="3076250"/>
            <a:chExt cx="587871" cy="512373"/>
          </a:xfrm>
        </p:grpSpPr>
        <p:sp>
          <p:nvSpPr>
            <p:cNvPr id="2985" name="Google Shape;2985;p4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6" name="Google Shape;2986;p47"/>
            <p:cNvGrpSpPr/>
            <p:nvPr/>
          </p:nvGrpSpPr>
          <p:grpSpPr>
            <a:xfrm>
              <a:off x="6031360" y="3076713"/>
              <a:ext cx="539107" cy="480965"/>
              <a:chOff x="6031360" y="3076713"/>
              <a:chExt cx="539107" cy="480965"/>
            </a:xfrm>
          </p:grpSpPr>
          <p:sp>
            <p:nvSpPr>
              <p:cNvPr id="2987" name="Google Shape;2987;p4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4" name="Google Shape;2994;p47"/>
          <p:cNvGrpSpPr/>
          <p:nvPr/>
        </p:nvGrpSpPr>
        <p:grpSpPr>
          <a:xfrm>
            <a:off x="3369305" y="938716"/>
            <a:ext cx="2310381" cy="1488888"/>
            <a:chOff x="229225" y="549050"/>
            <a:chExt cx="7161750" cy="4615275"/>
          </a:xfrm>
        </p:grpSpPr>
        <p:sp>
          <p:nvSpPr>
            <p:cNvPr id="2995" name="Google Shape;2995;p4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2" name="Google Shape;3112;p47"/>
          <p:cNvGrpSpPr/>
          <p:nvPr/>
        </p:nvGrpSpPr>
        <p:grpSpPr>
          <a:xfrm>
            <a:off x="3514723" y="2830563"/>
            <a:ext cx="2310282" cy="1374222"/>
            <a:chOff x="238125" y="732525"/>
            <a:chExt cx="7130500" cy="4241425"/>
          </a:xfrm>
        </p:grpSpPr>
        <p:sp>
          <p:nvSpPr>
            <p:cNvPr id="3113" name="Google Shape;3113;p4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0" name="Shape 3230"/>
        <p:cNvGrpSpPr/>
        <p:nvPr/>
      </p:nvGrpSpPr>
      <p:grpSpPr>
        <a:xfrm>
          <a:off x="0" y="0"/>
          <a:ext cx="0" cy="0"/>
          <a:chOff x="0" y="0"/>
          <a:chExt cx="0" cy="0"/>
        </a:xfrm>
      </p:grpSpPr>
      <p:grpSp>
        <p:nvGrpSpPr>
          <p:cNvPr id="3231" name="Google Shape;3231;p48"/>
          <p:cNvGrpSpPr/>
          <p:nvPr/>
        </p:nvGrpSpPr>
        <p:grpSpPr>
          <a:xfrm>
            <a:off x="725414" y="969763"/>
            <a:ext cx="2507799" cy="206239"/>
            <a:chOff x="106648" y="895722"/>
            <a:chExt cx="4481413" cy="374300"/>
          </a:xfrm>
        </p:grpSpPr>
        <p:grpSp>
          <p:nvGrpSpPr>
            <p:cNvPr id="3232" name="Google Shape;3232;p48"/>
            <p:cNvGrpSpPr/>
            <p:nvPr/>
          </p:nvGrpSpPr>
          <p:grpSpPr>
            <a:xfrm>
              <a:off x="2233276" y="895722"/>
              <a:ext cx="1082667" cy="223591"/>
              <a:chOff x="4808316" y="2800065"/>
              <a:chExt cx="1999386" cy="412910"/>
            </a:xfrm>
          </p:grpSpPr>
          <p:sp>
            <p:nvSpPr>
              <p:cNvPr id="3233" name="Google Shape;3233;p4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4" name="Google Shape;3234;p48"/>
              <p:cNvGrpSpPr/>
              <p:nvPr/>
            </p:nvGrpSpPr>
            <p:grpSpPr>
              <a:xfrm>
                <a:off x="4808316" y="2800065"/>
                <a:ext cx="92400" cy="411825"/>
                <a:chOff x="845575" y="2563700"/>
                <a:chExt cx="92400" cy="411825"/>
              </a:xfrm>
            </p:grpSpPr>
            <p:cxnSp>
              <p:nvCxnSpPr>
                <p:cNvPr id="3235" name="Google Shape;3235;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36" name="Google Shape;3236;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7" name="Google Shape;3237;p48"/>
            <p:cNvGrpSpPr/>
            <p:nvPr/>
          </p:nvGrpSpPr>
          <p:grpSpPr>
            <a:xfrm>
              <a:off x="106648" y="895722"/>
              <a:ext cx="1088401" cy="223591"/>
              <a:chOff x="881025" y="2800065"/>
              <a:chExt cx="2009975" cy="412910"/>
            </a:xfrm>
          </p:grpSpPr>
          <p:sp>
            <p:nvSpPr>
              <p:cNvPr id="3238" name="Google Shape;3238;p4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9" name="Google Shape;3239;p48"/>
              <p:cNvGrpSpPr/>
              <p:nvPr/>
            </p:nvGrpSpPr>
            <p:grpSpPr>
              <a:xfrm>
                <a:off x="881025" y="2800065"/>
                <a:ext cx="92400" cy="411825"/>
                <a:chOff x="845575" y="2563700"/>
                <a:chExt cx="92400" cy="411825"/>
              </a:xfrm>
            </p:grpSpPr>
            <p:cxnSp>
              <p:nvCxnSpPr>
                <p:cNvPr id="3240" name="Google Shape;3240;p4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41" name="Google Shape;3241;p4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42" name="Google Shape;3242;p48"/>
            <p:cNvGrpSpPr/>
            <p:nvPr/>
          </p:nvGrpSpPr>
          <p:grpSpPr>
            <a:xfrm>
              <a:off x="1172346" y="1047018"/>
              <a:ext cx="1083151" cy="223003"/>
              <a:chOff x="2849073" y="3079467"/>
              <a:chExt cx="2000279" cy="411825"/>
            </a:xfrm>
          </p:grpSpPr>
          <p:sp>
            <p:nvSpPr>
              <p:cNvPr id="3243" name="Google Shape;3243;p4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4" name="Google Shape;3244;p48"/>
              <p:cNvGrpSpPr/>
              <p:nvPr/>
            </p:nvGrpSpPr>
            <p:grpSpPr>
              <a:xfrm rot="10800000">
                <a:off x="2849073" y="3079467"/>
                <a:ext cx="92400" cy="411825"/>
                <a:chOff x="2070100" y="2563700"/>
                <a:chExt cx="92400" cy="411825"/>
              </a:xfrm>
            </p:grpSpPr>
            <p:cxnSp>
              <p:nvCxnSpPr>
                <p:cNvPr id="3245" name="Google Shape;3245;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46" name="Google Shape;3246;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47" name="Google Shape;3247;p48"/>
            <p:cNvGrpSpPr/>
            <p:nvPr/>
          </p:nvGrpSpPr>
          <p:grpSpPr>
            <a:xfrm>
              <a:off x="3290132" y="1047018"/>
              <a:ext cx="1297929" cy="223003"/>
              <a:chOff x="6760035" y="3079467"/>
              <a:chExt cx="2396914" cy="411825"/>
            </a:xfrm>
          </p:grpSpPr>
          <p:sp>
            <p:nvSpPr>
              <p:cNvPr id="3248" name="Google Shape;3248;p4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9" name="Google Shape;3249;p48"/>
              <p:cNvGrpSpPr/>
              <p:nvPr/>
            </p:nvGrpSpPr>
            <p:grpSpPr>
              <a:xfrm rot="10800000">
                <a:off x="6760035" y="3079467"/>
                <a:ext cx="92400" cy="411825"/>
                <a:chOff x="2070100" y="2563700"/>
                <a:chExt cx="92400" cy="411825"/>
              </a:xfrm>
            </p:grpSpPr>
            <p:cxnSp>
              <p:nvCxnSpPr>
                <p:cNvPr id="3250" name="Google Shape;3250;p4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51" name="Google Shape;3251;p4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52" name="Google Shape;3252;p48"/>
          <p:cNvGrpSpPr/>
          <p:nvPr/>
        </p:nvGrpSpPr>
        <p:grpSpPr>
          <a:xfrm>
            <a:off x="2143176" y="3369134"/>
            <a:ext cx="1086701" cy="799429"/>
            <a:chOff x="2183288" y="3555572"/>
            <a:chExt cx="1136241" cy="835873"/>
          </a:xfrm>
        </p:grpSpPr>
        <p:sp>
          <p:nvSpPr>
            <p:cNvPr id="3253" name="Google Shape;3253;p4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4" name="Google Shape;3254;p48"/>
            <p:cNvGrpSpPr/>
            <p:nvPr/>
          </p:nvGrpSpPr>
          <p:grpSpPr>
            <a:xfrm>
              <a:off x="2205895" y="3637269"/>
              <a:ext cx="1089848" cy="724993"/>
              <a:chOff x="2205895" y="3637269"/>
              <a:chExt cx="1089848" cy="724993"/>
            </a:xfrm>
          </p:grpSpPr>
          <p:sp>
            <p:nvSpPr>
              <p:cNvPr id="3255" name="Google Shape;3255;p4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1" name="Google Shape;3261;p4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2" name="Google Shape;3262;p4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63" name="Google Shape;3263;p48"/>
            <p:cNvGrpSpPr/>
            <p:nvPr/>
          </p:nvGrpSpPr>
          <p:grpSpPr>
            <a:xfrm>
              <a:off x="3173850" y="3779426"/>
              <a:ext cx="145679" cy="70048"/>
              <a:chOff x="3173850" y="3779426"/>
              <a:chExt cx="145679" cy="70048"/>
            </a:xfrm>
          </p:grpSpPr>
          <p:cxnSp>
            <p:nvCxnSpPr>
              <p:cNvPr id="3264" name="Google Shape;3264;p4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65" name="Google Shape;3265;p4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6" name="Google Shape;3266;p48"/>
            <p:cNvGrpSpPr/>
            <p:nvPr/>
          </p:nvGrpSpPr>
          <p:grpSpPr>
            <a:xfrm>
              <a:off x="2183288" y="4139483"/>
              <a:ext cx="145133" cy="70048"/>
              <a:chOff x="2183288" y="4139483"/>
              <a:chExt cx="145133" cy="70048"/>
            </a:xfrm>
          </p:grpSpPr>
          <p:cxnSp>
            <p:nvCxnSpPr>
              <p:cNvPr id="3267" name="Google Shape;3267;p4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68" name="Google Shape;3268;p4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4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0" name="Google Shape;3270;p4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71" name="Google Shape;3271;p48"/>
            <p:cNvGrpSpPr/>
            <p:nvPr/>
          </p:nvGrpSpPr>
          <p:grpSpPr>
            <a:xfrm>
              <a:off x="2943836" y="4268886"/>
              <a:ext cx="60717" cy="122559"/>
              <a:chOff x="2943836" y="4268886"/>
              <a:chExt cx="60717" cy="122559"/>
            </a:xfrm>
          </p:grpSpPr>
          <p:sp>
            <p:nvSpPr>
              <p:cNvPr id="3272" name="Google Shape;3272;p4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73" name="Google Shape;3273;p4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274" name="Google Shape;3274;p48"/>
          <p:cNvGrpSpPr/>
          <p:nvPr/>
        </p:nvGrpSpPr>
        <p:grpSpPr>
          <a:xfrm>
            <a:off x="3406121" y="1290134"/>
            <a:ext cx="1675870" cy="758251"/>
            <a:chOff x="3530532" y="1496185"/>
            <a:chExt cx="1562000" cy="706730"/>
          </a:xfrm>
        </p:grpSpPr>
        <p:cxnSp>
          <p:nvCxnSpPr>
            <p:cNvPr id="3275" name="Google Shape;3275;p4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276" name="Google Shape;3276;p48"/>
            <p:cNvGrpSpPr/>
            <p:nvPr/>
          </p:nvGrpSpPr>
          <p:grpSpPr>
            <a:xfrm>
              <a:off x="3530532" y="1496185"/>
              <a:ext cx="323430" cy="463587"/>
              <a:chOff x="3530532" y="1496185"/>
              <a:chExt cx="323430" cy="463587"/>
            </a:xfrm>
          </p:grpSpPr>
          <p:grpSp>
            <p:nvGrpSpPr>
              <p:cNvPr id="3277" name="Google Shape;3277;p48"/>
              <p:cNvGrpSpPr/>
              <p:nvPr/>
            </p:nvGrpSpPr>
            <p:grpSpPr>
              <a:xfrm>
                <a:off x="3567462" y="1496185"/>
                <a:ext cx="286500" cy="361376"/>
                <a:chOff x="3567462" y="1496185"/>
                <a:chExt cx="286500" cy="361376"/>
              </a:xfrm>
            </p:grpSpPr>
            <p:cxnSp>
              <p:nvCxnSpPr>
                <p:cNvPr id="3278" name="Google Shape;3278;p4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79" name="Google Shape;3279;p4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0" name="Google Shape;3280;p4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1" name="Google Shape;3281;p48"/>
            <p:cNvGrpSpPr/>
            <p:nvPr/>
          </p:nvGrpSpPr>
          <p:grpSpPr>
            <a:xfrm>
              <a:off x="3891569" y="1779209"/>
              <a:ext cx="323945" cy="423706"/>
              <a:chOff x="3891569" y="1779209"/>
              <a:chExt cx="323945" cy="423706"/>
            </a:xfrm>
          </p:grpSpPr>
          <p:grpSp>
            <p:nvGrpSpPr>
              <p:cNvPr id="3282" name="Google Shape;3282;p48"/>
              <p:cNvGrpSpPr/>
              <p:nvPr/>
            </p:nvGrpSpPr>
            <p:grpSpPr>
              <a:xfrm>
                <a:off x="3929014" y="1881638"/>
                <a:ext cx="286500" cy="321278"/>
                <a:chOff x="3929014" y="1881638"/>
                <a:chExt cx="286500" cy="321278"/>
              </a:xfrm>
            </p:grpSpPr>
            <p:cxnSp>
              <p:nvCxnSpPr>
                <p:cNvPr id="3283" name="Google Shape;3283;p4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284" name="Google Shape;3284;p4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5" name="Google Shape;3285;p4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6" name="Google Shape;3286;p48"/>
            <p:cNvGrpSpPr/>
            <p:nvPr/>
          </p:nvGrpSpPr>
          <p:grpSpPr>
            <a:xfrm>
              <a:off x="4252606" y="1496185"/>
              <a:ext cx="324721" cy="463587"/>
              <a:chOff x="4252606" y="1496185"/>
              <a:chExt cx="324721" cy="463587"/>
            </a:xfrm>
          </p:grpSpPr>
          <p:grpSp>
            <p:nvGrpSpPr>
              <p:cNvPr id="3287" name="Google Shape;3287;p48"/>
              <p:cNvGrpSpPr/>
              <p:nvPr/>
            </p:nvGrpSpPr>
            <p:grpSpPr>
              <a:xfrm>
                <a:off x="4290828" y="1496185"/>
                <a:ext cx="286500" cy="361376"/>
                <a:chOff x="4290828" y="1496185"/>
                <a:chExt cx="286500" cy="361376"/>
              </a:xfrm>
            </p:grpSpPr>
            <p:cxnSp>
              <p:nvCxnSpPr>
                <p:cNvPr id="3288" name="Google Shape;3288;p4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89" name="Google Shape;3289;p4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0" name="Google Shape;3290;p4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1" name="Google Shape;3291;p48"/>
            <p:cNvGrpSpPr/>
            <p:nvPr/>
          </p:nvGrpSpPr>
          <p:grpSpPr>
            <a:xfrm>
              <a:off x="4613643" y="1763716"/>
              <a:ext cx="325308" cy="439200"/>
              <a:chOff x="4613643" y="1763716"/>
              <a:chExt cx="325308" cy="439200"/>
            </a:xfrm>
          </p:grpSpPr>
          <p:grpSp>
            <p:nvGrpSpPr>
              <p:cNvPr id="3292" name="Google Shape;3292;p48"/>
              <p:cNvGrpSpPr/>
              <p:nvPr/>
            </p:nvGrpSpPr>
            <p:grpSpPr>
              <a:xfrm>
                <a:off x="4652451" y="1879538"/>
                <a:ext cx="286500" cy="323378"/>
                <a:chOff x="4652451" y="1879538"/>
                <a:chExt cx="286500" cy="323378"/>
              </a:xfrm>
            </p:grpSpPr>
            <p:cxnSp>
              <p:nvCxnSpPr>
                <p:cNvPr id="3293" name="Google Shape;3293;p4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294" name="Google Shape;3294;p4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5" name="Google Shape;3295;p4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6" name="Google Shape;3296;p48"/>
          <p:cNvGrpSpPr/>
          <p:nvPr/>
        </p:nvGrpSpPr>
        <p:grpSpPr>
          <a:xfrm>
            <a:off x="3417981" y="2143759"/>
            <a:ext cx="1652173" cy="391517"/>
            <a:chOff x="3512551" y="2358270"/>
            <a:chExt cx="1597383" cy="378533"/>
          </a:xfrm>
        </p:grpSpPr>
        <p:cxnSp>
          <p:nvCxnSpPr>
            <p:cNvPr id="3297" name="Google Shape;3297;p48"/>
            <p:cNvCxnSpPr>
              <a:stCxn id="3298" idx="6"/>
              <a:endCxn id="329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00" name="Google Shape;3300;p48"/>
            <p:cNvGrpSpPr/>
            <p:nvPr/>
          </p:nvGrpSpPr>
          <p:grpSpPr>
            <a:xfrm>
              <a:off x="3512551" y="2358270"/>
              <a:ext cx="225647" cy="307714"/>
              <a:chOff x="2182679" y="2004714"/>
              <a:chExt cx="792300" cy="1080458"/>
            </a:xfrm>
          </p:grpSpPr>
          <p:cxnSp>
            <p:nvCxnSpPr>
              <p:cNvPr id="3301" name="Google Shape;3301;p48"/>
              <p:cNvCxnSpPr>
                <a:stCxn id="330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98" name="Google Shape;3298;p4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48"/>
            <p:cNvGrpSpPr/>
            <p:nvPr/>
          </p:nvGrpSpPr>
          <p:grpSpPr>
            <a:xfrm>
              <a:off x="3969644" y="2440153"/>
              <a:ext cx="225853" cy="296651"/>
              <a:chOff x="3775710" y="1729289"/>
              <a:chExt cx="136500" cy="179289"/>
            </a:xfrm>
          </p:grpSpPr>
          <p:cxnSp>
            <p:nvCxnSpPr>
              <p:cNvPr id="3304" name="Google Shape;3304;p4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305" name="Google Shape;3305;p4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48"/>
            <p:cNvGrpSpPr/>
            <p:nvPr/>
          </p:nvGrpSpPr>
          <p:grpSpPr>
            <a:xfrm>
              <a:off x="4427051" y="2358270"/>
              <a:ext cx="225647" cy="307714"/>
              <a:chOff x="5393704" y="2004714"/>
              <a:chExt cx="792300" cy="1080458"/>
            </a:xfrm>
          </p:grpSpPr>
          <p:cxnSp>
            <p:nvCxnSpPr>
              <p:cNvPr id="3308" name="Google Shape;3308;p48"/>
              <p:cNvCxnSpPr>
                <a:stCxn id="330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10" name="Google Shape;3310;p4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1" name="Google Shape;3311;p48"/>
            <p:cNvGrpSpPr/>
            <p:nvPr/>
          </p:nvGrpSpPr>
          <p:grpSpPr>
            <a:xfrm>
              <a:off x="4884287" y="2440252"/>
              <a:ext cx="225647" cy="296532"/>
              <a:chOff x="6999166" y="2292572"/>
              <a:chExt cx="792300" cy="1041192"/>
            </a:xfrm>
          </p:grpSpPr>
          <p:cxnSp>
            <p:nvCxnSpPr>
              <p:cNvPr id="3312" name="Google Shape;3312;p4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299" name="Google Shape;3299;p4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4" name="Google Shape;3314;p48"/>
          <p:cNvGrpSpPr/>
          <p:nvPr/>
        </p:nvGrpSpPr>
        <p:grpSpPr>
          <a:xfrm>
            <a:off x="6838789" y="979959"/>
            <a:ext cx="1581844" cy="732818"/>
            <a:chOff x="634175" y="2986275"/>
            <a:chExt cx="3147949" cy="1458344"/>
          </a:xfrm>
        </p:grpSpPr>
        <p:cxnSp>
          <p:nvCxnSpPr>
            <p:cNvPr id="3315" name="Google Shape;3315;p48"/>
            <p:cNvCxnSpPr>
              <a:stCxn id="3316" idx="4"/>
              <a:endCxn id="331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318" name="Google Shape;3318;p48"/>
            <p:cNvCxnSpPr>
              <a:stCxn id="3317" idx="0"/>
              <a:endCxn id="331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20" name="Google Shape;3320;p48"/>
            <p:cNvCxnSpPr>
              <a:stCxn id="3319" idx="4"/>
              <a:endCxn id="332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322" name="Google Shape;3322;p48"/>
            <p:cNvCxnSpPr>
              <a:stCxn id="3321" idx="0"/>
              <a:endCxn id="332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323" name="Google Shape;3323;p4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19" name="Google Shape;3319;p4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16" name="Google Shape;3316;p4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21" name="Google Shape;3321;p4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317" name="Google Shape;3317;p4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324" name="Google Shape;3324;p48"/>
          <p:cNvGrpSpPr/>
          <p:nvPr/>
        </p:nvGrpSpPr>
        <p:grpSpPr>
          <a:xfrm>
            <a:off x="3406504" y="2674269"/>
            <a:ext cx="1675128" cy="313674"/>
            <a:chOff x="998425" y="1182125"/>
            <a:chExt cx="1065400" cy="199500"/>
          </a:xfrm>
        </p:grpSpPr>
        <p:sp>
          <p:nvSpPr>
            <p:cNvPr id="3325" name="Google Shape;3325;p4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48"/>
          <p:cNvGrpSpPr/>
          <p:nvPr/>
        </p:nvGrpSpPr>
        <p:grpSpPr>
          <a:xfrm>
            <a:off x="3406503" y="3630235"/>
            <a:ext cx="1675129" cy="525345"/>
            <a:chOff x="5194708" y="3484366"/>
            <a:chExt cx="3148148" cy="987304"/>
          </a:xfrm>
        </p:grpSpPr>
        <p:grpSp>
          <p:nvGrpSpPr>
            <p:cNvPr id="3331" name="Google Shape;3331;p48"/>
            <p:cNvGrpSpPr/>
            <p:nvPr/>
          </p:nvGrpSpPr>
          <p:grpSpPr>
            <a:xfrm>
              <a:off x="7531521" y="3484366"/>
              <a:ext cx="811335" cy="987304"/>
              <a:chOff x="3379425" y="1617275"/>
              <a:chExt cx="1090650" cy="1327200"/>
            </a:xfrm>
          </p:grpSpPr>
          <p:sp>
            <p:nvSpPr>
              <p:cNvPr id="3332" name="Google Shape;3332;p4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5" name="Google Shape;3335;p48"/>
            <p:cNvGrpSpPr/>
            <p:nvPr/>
          </p:nvGrpSpPr>
          <p:grpSpPr>
            <a:xfrm>
              <a:off x="6752546" y="3484366"/>
              <a:ext cx="811428" cy="987304"/>
              <a:chOff x="2332275" y="1617275"/>
              <a:chExt cx="1090775" cy="1327200"/>
            </a:xfrm>
          </p:grpSpPr>
          <p:sp>
            <p:nvSpPr>
              <p:cNvPr id="3336" name="Google Shape;3336;p4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9" name="Google Shape;3339;p48"/>
            <p:cNvGrpSpPr/>
            <p:nvPr/>
          </p:nvGrpSpPr>
          <p:grpSpPr>
            <a:xfrm>
              <a:off x="5973664" y="3484366"/>
              <a:ext cx="811335" cy="987304"/>
              <a:chOff x="1285250" y="1617275"/>
              <a:chExt cx="1090650" cy="1327200"/>
            </a:xfrm>
          </p:grpSpPr>
          <p:sp>
            <p:nvSpPr>
              <p:cNvPr id="3340" name="Google Shape;3340;p4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48"/>
            <p:cNvGrpSpPr/>
            <p:nvPr/>
          </p:nvGrpSpPr>
          <p:grpSpPr>
            <a:xfrm>
              <a:off x="5194708" y="3484366"/>
              <a:ext cx="811409" cy="987304"/>
              <a:chOff x="238125" y="1617275"/>
              <a:chExt cx="1090750" cy="1327200"/>
            </a:xfrm>
          </p:grpSpPr>
          <p:sp>
            <p:nvSpPr>
              <p:cNvPr id="3344" name="Google Shape;3344;p4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7" name="Google Shape;3347;p48"/>
          <p:cNvGrpSpPr/>
          <p:nvPr/>
        </p:nvGrpSpPr>
        <p:grpSpPr>
          <a:xfrm>
            <a:off x="6840188" y="2276124"/>
            <a:ext cx="1579046" cy="522230"/>
            <a:chOff x="6853641" y="2534077"/>
            <a:chExt cx="1515545" cy="501229"/>
          </a:xfrm>
        </p:grpSpPr>
        <p:grpSp>
          <p:nvGrpSpPr>
            <p:cNvPr id="3348" name="Google Shape;3348;p48"/>
            <p:cNvGrpSpPr/>
            <p:nvPr/>
          </p:nvGrpSpPr>
          <p:grpSpPr>
            <a:xfrm>
              <a:off x="6853641" y="2618923"/>
              <a:ext cx="1515545" cy="324556"/>
              <a:chOff x="6853641" y="2618923"/>
              <a:chExt cx="1515545" cy="324556"/>
            </a:xfrm>
          </p:grpSpPr>
          <p:sp>
            <p:nvSpPr>
              <p:cNvPr id="3349" name="Google Shape;3349;p4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4" name="Google Shape;3354;p4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9" name="Google Shape;3359;p48"/>
          <p:cNvGrpSpPr/>
          <p:nvPr/>
        </p:nvGrpSpPr>
        <p:grpSpPr>
          <a:xfrm>
            <a:off x="3435080" y="3151165"/>
            <a:ext cx="1617976" cy="346616"/>
            <a:chOff x="1808063" y="4294338"/>
            <a:chExt cx="3370782" cy="721817"/>
          </a:xfrm>
        </p:grpSpPr>
        <p:sp>
          <p:nvSpPr>
            <p:cNvPr id="3360" name="Google Shape;3360;p4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48"/>
          <p:cNvGrpSpPr/>
          <p:nvPr/>
        </p:nvGrpSpPr>
        <p:grpSpPr>
          <a:xfrm>
            <a:off x="5261076" y="3817915"/>
            <a:ext cx="1417067" cy="350605"/>
            <a:chOff x="4234950" y="2101012"/>
            <a:chExt cx="4219974" cy="1044090"/>
          </a:xfrm>
        </p:grpSpPr>
        <p:sp>
          <p:nvSpPr>
            <p:cNvPr id="3371" name="Google Shape;3371;p4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7" name="Google Shape;3387;p48"/>
          <p:cNvGrpSpPr/>
          <p:nvPr/>
        </p:nvGrpSpPr>
        <p:grpSpPr>
          <a:xfrm>
            <a:off x="6836548" y="1808672"/>
            <a:ext cx="1586327" cy="371557"/>
            <a:chOff x="1247650" y="2075423"/>
            <a:chExt cx="6648477" cy="1557238"/>
          </a:xfrm>
        </p:grpSpPr>
        <p:sp>
          <p:nvSpPr>
            <p:cNvPr id="3388" name="Google Shape;3388;p4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4" name="Google Shape;3394;p48"/>
          <p:cNvGrpSpPr/>
          <p:nvPr/>
        </p:nvGrpSpPr>
        <p:grpSpPr>
          <a:xfrm>
            <a:off x="5267818" y="961862"/>
            <a:ext cx="1415601" cy="1648533"/>
            <a:chOff x="1839112" y="2209163"/>
            <a:chExt cx="1918159" cy="2233784"/>
          </a:xfrm>
        </p:grpSpPr>
        <p:sp>
          <p:nvSpPr>
            <p:cNvPr id="3395" name="Google Shape;3395;p4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8" name="Google Shape;3398;p48"/>
            <p:cNvCxnSpPr>
              <a:stCxn id="3395" idx="6"/>
              <a:endCxn id="339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99" name="Google Shape;3399;p48"/>
            <p:cNvCxnSpPr>
              <a:stCxn id="3396" idx="4"/>
              <a:endCxn id="340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401" name="Google Shape;3401;p48"/>
            <p:cNvCxnSpPr>
              <a:stCxn id="3400" idx="6"/>
              <a:endCxn id="339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02" name="Google Shape;3402;p48"/>
            <p:cNvCxnSpPr>
              <a:stCxn id="3397" idx="4"/>
              <a:endCxn id="340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00" name="Google Shape;3400;p4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5" name="Google Shape;3405;p48"/>
            <p:cNvCxnSpPr>
              <a:endCxn id="340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406" name="Google Shape;3406;p48"/>
          <p:cNvGrpSpPr/>
          <p:nvPr/>
        </p:nvGrpSpPr>
        <p:grpSpPr>
          <a:xfrm>
            <a:off x="3425084" y="979946"/>
            <a:ext cx="1637968" cy="154942"/>
            <a:chOff x="238125" y="2506075"/>
            <a:chExt cx="7115411" cy="673075"/>
          </a:xfrm>
        </p:grpSpPr>
        <p:sp>
          <p:nvSpPr>
            <p:cNvPr id="3407" name="Google Shape;3407;p4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48"/>
          <p:cNvGrpSpPr/>
          <p:nvPr/>
        </p:nvGrpSpPr>
        <p:grpSpPr>
          <a:xfrm>
            <a:off x="1965820" y="1294664"/>
            <a:ext cx="1262932" cy="785408"/>
            <a:chOff x="548861" y="389676"/>
            <a:chExt cx="3843371" cy="2390163"/>
          </a:xfrm>
        </p:grpSpPr>
        <p:cxnSp>
          <p:nvCxnSpPr>
            <p:cNvPr id="3413" name="Google Shape;3413;p4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14" name="Google Shape;3414;p4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15" name="Google Shape;3415;p4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416" name="Google Shape;3416;p4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417" name="Google Shape;3417;p4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418" name="Google Shape;3418;p4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19" name="Google Shape;3419;p4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420" name="Google Shape;3420;p4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48"/>
          <p:cNvGrpSpPr/>
          <p:nvPr/>
        </p:nvGrpSpPr>
        <p:grpSpPr>
          <a:xfrm>
            <a:off x="753952" y="2401541"/>
            <a:ext cx="1412054" cy="633562"/>
            <a:chOff x="1187400" y="2529299"/>
            <a:chExt cx="6769193" cy="2241903"/>
          </a:xfrm>
        </p:grpSpPr>
        <p:sp>
          <p:nvSpPr>
            <p:cNvPr id="3427" name="Google Shape;3427;p4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28" name="Google Shape;3428;p4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29" name="Google Shape;3429;p4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30" name="Google Shape;3430;p4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31" name="Google Shape;3431;p4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32" name="Google Shape;3432;p4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433" name="Google Shape;3433;p4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434" name="Google Shape;3434;p48"/>
            <p:cNvCxnSpPr>
              <a:stCxn id="3427" idx="2"/>
              <a:endCxn id="342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35" name="Google Shape;3435;p48"/>
            <p:cNvCxnSpPr>
              <a:stCxn id="3429" idx="0"/>
              <a:endCxn id="342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36" name="Google Shape;3436;p48"/>
            <p:cNvCxnSpPr>
              <a:stCxn id="3429" idx="2"/>
              <a:endCxn id="343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37" name="Google Shape;3437;p48"/>
            <p:cNvCxnSpPr>
              <a:stCxn id="3430" idx="0"/>
              <a:endCxn id="342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38" name="Google Shape;3438;p48"/>
            <p:cNvCxnSpPr>
              <a:stCxn id="3428" idx="2"/>
              <a:endCxn id="343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39" name="Google Shape;3439;p48"/>
            <p:cNvCxnSpPr>
              <a:stCxn id="3432" idx="0"/>
              <a:endCxn id="342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40" name="Google Shape;3440;p48"/>
          <p:cNvGrpSpPr/>
          <p:nvPr/>
        </p:nvGrpSpPr>
        <p:grpSpPr>
          <a:xfrm>
            <a:off x="6840198" y="2894250"/>
            <a:ext cx="1579035" cy="540873"/>
            <a:chOff x="6895650" y="3126697"/>
            <a:chExt cx="1436662" cy="492105"/>
          </a:xfrm>
        </p:grpSpPr>
        <p:sp>
          <p:nvSpPr>
            <p:cNvPr id="3441" name="Google Shape;3441;p4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6" name="Google Shape;3446;p48"/>
            <p:cNvGrpSpPr/>
            <p:nvPr/>
          </p:nvGrpSpPr>
          <p:grpSpPr>
            <a:xfrm>
              <a:off x="6995957" y="3335810"/>
              <a:ext cx="1230393" cy="71754"/>
              <a:chOff x="6995957" y="3287964"/>
              <a:chExt cx="1230393" cy="71754"/>
            </a:xfrm>
          </p:grpSpPr>
          <p:sp>
            <p:nvSpPr>
              <p:cNvPr id="3447" name="Google Shape;3447;p4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52" name="Google Shape;3452;p48"/>
          <p:cNvGrpSpPr/>
          <p:nvPr/>
        </p:nvGrpSpPr>
        <p:grpSpPr>
          <a:xfrm>
            <a:off x="6838780" y="3531013"/>
            <a:ext cx="1581862" cy="650625"/>
            <a:chOff x="6777990" y="3710194"/>
            <a:chExt cx="1646915" cy="677382"/>
          </a:xfrm>
        </p:grpSpPr>
        <p:grpSp>
          <p:nvGrpSpPr>
            <p:cNvPr id="3453" name="Google Shape;3453;p48"/>
            <p:cNvGrpSpPr/>
            <p:nvPr/>
          </p:nvGrpSpPr>
          <p:grpSpPr>
            <a:xfrm>
              <a:off x="6777990" y="3874492"/>
              <a:ext cx="411129" cy="513083"/>
              <a:chOff x="6777990" y="3874492"/>
              <a:chExt cx="411129" cy="513083"/>
            </a:xfrm>
          </p:grpSpPr>
          <p:cxnSp>
            <p:nvCxnSpPr>
              <p:cNvPr id="3454" name="Google Shape;3454;p4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55" name="Google Shape;3455;p4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48"/>
            <p:cNvGrpSpPr/>
            <p:nvPr/>
          </p:nvGrpSpPr>
          <p:grpSpPr>
            <a:xfrm>
              <a:off x="7188425" y="3710194"/>
              <a:ext cx="411123" cy="520535"/>
              <a:chOff x="7188425" y="3710194"/>
              <a:chExt cx="411123" cy="520535"/>
            </a:xfrm>
          </p:grpSpPr>
          <p:cxnSp>
            <p:nvCxnSpPr>
              <p:cNvPr id="3457" name="Google Shape;3457;p4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58" name="Google Shape;3458;p4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48"/>
            <p:cNvGrpSpPr/>
            <p:nvPr/>
          </p:nvGrpSpPr>
          <p:grpSpPr>
            <a:xfrm>
              <a:off x="7603341" y="3874492"/>
              <a:ext cx="411474" cy="513083"/>
              <a:chOff x="7603341" y="3874492"/>
              <a:chExt cx="411474" cy="513083"/>
            </a:xfrm>
          </p:grpSpPr>
          <p:cxnSp>
            <p:nvCxnSpPr>
              <p:cNvPr id="3460" name="Google Shape;3460;p4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61" name="Google Shape;3461;p4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48"/>
            <p:cNvGrpSpPr/>
            <p:nvPr/>
          </p:nvGrpSpPr>
          <p:grpSpPr>
            <a:xfrm>
              <a:off x="8013776" y="3722847"/>
              <a:ext cx="411129" cy="507881"/>
              <a:chOff x="8013776" y="3722847"/>
              <a:chExt cx="411129" cy="507881"/>
            </a:xfrm>
          </p:grpSpPr>
          <p:cxnSp>
            <p:nvCxnSpPr>
              <p:cNvPr id="3463" name="Google Shape;3463;p4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64" name="Google Shape;3464;p4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5" name="Google Shape;3465;p48"/>
          <p:cNvGrpSpPr/>
          <p:nvPr/>
        </p:nvGrpSpPr>
        <p:grpSpPr>
          <a:xfrm>
            <a:off x="5258295" y="2703853"/>
            <a:ext cx="1421889" cy="1020603"/>
            <a:chOff x="5190863" y="2824811"/>
            <a:chExt cx="1544860" cy="1108869"/>
          </a:xfrm>
        </p:grpSpPr>
        <p:grpSp>
          <p:nvGrpSpPr>
            <p:cNvPr id="3466" name="Google Shape;3466;p48"/>
            <p:cNvGrpSpPr/>
            <p:nvPr/>
          </p:nvGrpSpPr>
          <p:grpSpPr>
            <a:xfrm>
              <a:off x="5938695" y="3176919"/>
              <a:ext cx="685761" cy="404739"/>
              <a:chOff x="5938695" y="3176919"/>
              <a:chExt cx="685761" cy="404739"/>
            </a:xfrm>
          </p:grpSpPr>
          <p:grpSp>
            <p:nvGrpSpPr>
              <p:cNvPr id="3467" name="Google Shape;3467;p48"/>
              <p:cNvGrpSpPr/>
              <p:nvPr/>
            </p:nvGrpSpPr>
            <p:grpSpPr>
              <a:xfrm>
                <a:off x="5938695" y="3176919"/>
                <a:ext cx="685761" cy="404739"/>
                <a:chOff x="5938695" y="3176919"/>
                <a:chExt cx="685761" cy="404739"/>
              </a:xfrm>
            </p:grpSpPr>
            <p:sp>
              <p:nvSpPr>
                <p:cNvPr id="3468" name="Google Shape;3468;p4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0" name="Google Shape;3470;p4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48"/>
            <p:cNvGrpSpPr/>
            <p:nvPr/>
          </p:nvGrpSpPr>
          <p:grpSpPr>
            <a:xfrm>
              <a:off x="5305233" y="3176835"/>
              <a:ext cx="685971" cy="404655"/>
              <a:chOff x="5305233" y="3176835"/>
              <a:chExt cx="685971" cy="404655"/>
            </a:xfrm>
          </p:grpSpPr>
          <p:grpSp>
            <p:nvGrpSpPr>
              <p:cNvPr id="3472" name="Google Shape;3472;p48"/>
              <p:cNvGrpSpPr/>
              <p:nvPr/>
            </p:nvGrpSpPr>
            <p:grpSpPr>
              <a:xfrm>
                <a:off x="5305233" y="3176835"/>
                <a:ext cx="685971" cy="404655"/>
                <a:chOff x="5305233" y="3176835"/>
                <a:chExt cx="685971" cy="404655"/>
              </a:xfrm>
            </p:grpSpPr>
            <p:sp>
              <p:nvSpPr>
                <p:cNvPr id="3473" name="Google Shape;3473;p4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5" name="Google Shape;3475;p4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6" name="Google Shape;3476;p4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7" name="Google Shape;3477;p48"/>
            <p:cNvGrpSpPr/>
            <p:nvPr/>
          </p:nvGrpSpPr>
          <p:grpSpPr>
            <a:xfrm>
              <a:off x="5657361" y="2824811"/>
              <a:ext cx="1078361" cy="404655"/>
              <a:chOff x="5657361" y="2824811"/>
              <a:chExt cx="1078361" cy="404655"/>
            </a:xfrm>
          </p:grpSpPr>
          <p:grpSp>
            <p:nvGrpSpPr>
              <p:cNvPr id="3478" name="Google Shape;3478;p48"/>
              <p:cNvGrpSpPr/>
              <p:nvPr/>
            </p:nvGrpSpPr>
            <p:grpSpPr>
              <a:xfrm>
                <a:off x="5657361" y="2824811"/>
                <a:ext cx="1078361" cy="404655"/>
                <a:chOff x="5657361" y="2824811"/>
                <a:chExt cx="1078361" cy="404655"/>
              </a:xfrm>
            </p:grpSpPr>
            <p:grpSp>
              <p:nvGrpSpPr>
                <p:cNvPr id="3479" name="Google Shape;3479;p48"/>
                <p:cNvGrpSpPr/>
                <p:nvPr/>
              </p:nvGrpSpPr>
              <p:grpSpPr>
                <a:xfrm>
                  <a:off x="5938485" y="2824811"/>
                  <a:ext cx="797237" cy="404655"/>
                  <a:chOff x="5938485" y="2824811"/>
                  <a:chExt cx="797237" cy="404655"/>
                </a:xfrm>
              </p:grpSpPr>
              <p:sp>
                <p:nvSpPr>
                  <p:cNvPr id="3480" name="Google Shape;3480;p4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2" name="Google Shape;3482;p4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3" name="Google Shape;3483;p4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4" name="Google Shape;3484;p48"/>
            <p:cNvGrpSpPr/>
            <p:nvPr/>
          </p:nvGrpSpPr>
          <p:grpSpPr>
            <a:xfrm>
              <a:off x="5190863" y="3528942"/>
              <a:ext cx="1078026" cy="404739"/>
              <a:chOff x="5190863" y="3528942"/>
              <a:chExt cx="1078026" cy="404739"/>
            </a:xfrm>
          </p:grpSpPr>
          <p:sp>
            <p:nvSpPr>
              <p:cNvPr id="3485" name="Google Shape;3485;p4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6" name="Google Shape;3486;p48"/>
              <p:cNvGrpSpPr/>
              <p:nvPr/>
            </p:nvGrpSpPr>
            <p:grpSpPr>
              <a:xfrm>
                <a:off x="5190863" y="3528942"/>
                <a:ext cx="1078026" cy="404739"/>
                <a:chOff x="5190863" y="3528942"/>
                <a:chExt cx="1078026" cy="404739"/>
              </a:xfrm>
            </p:grpSpPr>
            <p:sp>
              <p:nvSpPr>
                <p:cNvPr id="3487" name="Google Shape;3487;p4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89" name="Google Shape;3489;p48"/>
          <p:cNvGrpSpPr/>
          <p:nvPr/>
        </p:nvGrpSpPr>
        <p:grpSpPr>
          <a:xfrm>
            <a:off x="724302" y="1268321"/>
            <a:ext cx="1086719" cy="879487"/>
            <a:chOff x="803162" y="1474292"/>
            <a:chExt cx="1086719" cy="879487"/>
          </a:xfrm>
        </p:grpSpPr>
        <p:grpSp>
          <p:nvGrpSpPr>
            <p:cNvPr id="3490" name="Google Shape;3490;p48"/>
            <p:cNvGrpSpPr/>
            <p:nvPr/>
          </p:nvGrpSpPr>
          <p:grpSpPr>
            <a:xfrm>
              <a:off x="803162" y="1625948"/>
              <a:ext cx="445856" cy="576579"/>
              <a:chOff x="803162" y="1625948"/>
              <a:chExt cx="445856" cy="576579"/>
            </a:xfrm>
          </p:grpSpPr>
          <p:sp>
            <p:nvSpPr>
              <p:cNvPr id="3491" name="Google Shape;3491;p4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2" name="Google Shape;3492;p48"/>
              <p:cNvGrpSpPr/>
              <p:nvPr/>
            </p:nvGrpSpPr>
            <p:grpSpPr>
              <a:xfrm>
                <a:off x="1056023" y="1625948"/>
                <a:ext cx="192995" cy="576579"/>
                <a:chOff x="1056023" y="1625948"/>
                <a:chExt cx="192995" cy="576579"/>
              </a:xfrm>
            </p:grpSpPr>
            <p:sp>
              <p:nvSpPr>
                <p:cNvPr id="3493" name="Google Shape;3493;p4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8" name="Google Shape;3498;p48"/>
            <p:cNvGrpSpPr/>
            <p:nvPr/>
          </p:nvGrpSpPr>
          <p:grpSpPr>
            <a:xfrm>
              <a:off x="1371406" y="1474292"/>
              <a:ext cx="518475" cy="879487"/>
              <a:chOff x="1398231" y="1474292"/>
              <a:chExt cx="518475" cy="879487"/>
            </a:xfrm>
          </p:grpSpPr>
          <p:grpSp>
            <p:nvGrpSpPr>
              <p:cNvPr id="3499" name="Google Shape;3499;p48"/>
              <p:cNvGrpSpPr/>
              <p:nvPr/>
            </p:nvGrpSpPr>
            <p:grpSpPr>
              <a:xfrm>
                <a:off x="1398231" y="1474292"/>
                <a:ext cx="518475" cy="341643"/>
                <a:chOff x="1398231" y="1474292"/>
                <a:chExt cx="518475" cy="341643"/>
              </a:xfrm>
            </p:grpSpPr>
            <p:sp>
              <p:nvSpPr>
                <p:cNvPr id="3500" name="Google Shape;3500;p4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1" name="Google Shape;3501;p48"/>
                <p:cNvGrpSpPr/>
                <p:nvPr/>
              </p:nvGrpSpPr>
              <p:grpSpPr>
                <a:xfrm>
                  <a:off x="1616453" y="1474292"/>
                  <a:ext cx="300253" cy="341643"/>
                  <a:chOff x="1616453" y="1475379"/>
                  <a:chExt cx="300253" cy="341643"/>
                </a:xfrm>
              </p:grpSpPr>
              <p:sp>
                <p:nvSpPr>
                  <p:cNvPr id="3502" name="Google Shape;3502;p4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9" name="Google Shape;3509;p48"/>
                  <p:cNvGrpSpPr/>
                  <p:nvPr/>
                </p:nvGrpSpPr>
                <p:grpSpPr>
                  <a:xfrm>
                    <a:off x="1839639" y="1475379"/>
                    <a:ext cx="77067" cy="341643"/>
                    <a:chOff x="1839639" y="1475379"/>
                    <a:chExt cx="77067" cy="341643"/>
                  </a:xfrm>
                </p:grpSpPr>
                <p:sp>
                  <p:nvSpPr>
                    <p:cNvPr id="3510" name="Google Shape;3510;p4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12" name="Google Shape;3512;p48"/>
              <p:cNvGrpSpPr/>
              <p:nvPr/>
            </p:nvGrpSpPr>
            <p:grpSpPr>
              <a:xfrm>
                <a:off x="1398451" y="2012951"/>
                <a:ext cx="518255" cy="340828"/>
                <a:chOff x="1398451" y="2012951"/>
                <a:chExt cx="518255" cy="340828"/>
              </a:xfrm>
            </p:grpSpPr>
            <p:sp>
              <p:nvSpPr>
                <p:cNvPr id="3513" name="Google Shape;3513;p4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4" name="Google Shape;3514;p48"/>
                <p:cNvGrpSpPr/>
                <p:nvPr/>
              </p:nvGrpSpPr>
              <p:grpSpPr>
                <a:xfrm>
                  <a:off x="1616453" y="2012951"/>
                  <a:ext cx="300253" cy="340828"/>
                  <a:chOff x="1616453" y="2013538"/>
                  <a:chExt cx="300253" cy="340828"/>
                </a:xfrm>
              </p:grpSpPr>
              <p:sp>
                <p:nvSpPr>
                  <p:cNvPr id="3515" name="Google Shape;3515;p4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2" name="Google Shape;3522;p48"/>
                  <p:cNvGrpSpPr/>
                  <p:nvPr/>
                </p:nvGrpSpPr>
                <p:grpSpPr>
                  <a:xfrm>
                    <a:off x="1839639" y="2013538"/>
                    <a:ext cx="77067" cy="340828"/>
                    <a:chOff x="1839639" y="2013538"/>
                    <a:chExt cx="77067" cy="340828"/>
                  </a:xfrm>
                </p:grpSpPr>
                <p:sp>
                  <p:nvSpPr>
                    <p:cNvPr id="3523" name="Google Shape;3523;p4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25" name="Google Shape;3525;p48"/>
          <p:cNvGrpSpPr/>
          <p:nvPr/>
        </p:nvGrpSpPr>
        <p:grpSpPr>
          <a:xfrm>
            <a:off x="721126" y="3399508"/>
            <a:ext cx="1368681" cy="682918"/>
            <a:chOff x="724986" y="3605478"/>
            <a:chExt cx="1368681" cy="682918"/>
          </a:xfrm>
        </p:grpSpPr>
        <p:grpSp>
          <p:nvGrpSpPr>
            <p:cNvPr id="3526" name="Google Shape;3526;p48"/>
            <p:cNvGrpSpPr/>
            <p:nvPr/>
          </p:nvGrpSpPr>
          <p:grpSpPr>
            <a:xfrm>
              <a:off x="1289102" y="3823629"/>
              <a:ext cx="240442" cy="250435"/>
              <a:chOff x="-165066" y="3843615"/>
              <a:chExt cx="221259" cy="230455"/>
            </a:xfrm>
          </p:grpSpPr>
          <p:sp>
            <p:nvSpPr>
              <p:cNvPr id="3527" name="Google Shape;3527;p4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7" name="Google Shape;3547;p48"/>
            <p:cNvGrpSpPr/>
            <p:nvPr/>
          </p:nvGrpSpPr>
          <p:grpSpPr>
            <a:xfrm>
              <a:off x="724986" y="3605478"/>
              <a:ext cx="1368681" cy="682918"/>
              <a:chOff x="724986" y="3605478"/>
              <a:chExt cx="1368681" cy="682918"/>
            </a:xfrm>
          </p:grpSpPr>
          <p:grpSp>
            <p:nvGrpSpPr>
              <p:cNvPr id="3548" name="Google Shape;3548;p48"/>
              <p:cNvGrpSpPr/>
              <p:nvPr/>
            </p:nvGrpSpPr>
            <p:grpSpPr>
              <a:xfrm>
                <a:off x="1498221" y="4047614"/>
                <a:ext cx="529172" cy="240783"/>
                <a:chOff x="1498221" y="4047614"/>
                <a:chExt cx="529172" cy="240783"/>
              </a:xfrm>
            </p:grpSpPr>
            <p:grpSp>
              <p:nvGrpSpPr>
                <p:cNvPr id="3549" name="Google Shape;3549;p48"/>
                <p:cNvGrpSpPr/>
                <p:nvPr/>
              </p:nvGrpSpPr>
              <p:grpSpPr>
                <a:xfrm>
                  <a:off x="1826655" y="4224370"/>
                  <a:ext cx="200738" cy="25631"/>
                  <a:chOff x="1826655" y="4224370"/>
                  <a:chExt cx="200738" cy="25631"/>
                </a:xfrm>
              </p:grpSpPr>
              <p:sp>
                <p:nvSpPr>
                  <p:cNvPr id="3550" name="Google Shape;3550;p4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48"/>
                <p:cNvGrpSpPr/>
                <p:nvPr/>
              </p:nvGrpSpPr>
              <p:grpSpPr>
                <a:xfrm>
                  <a:off x="1498221" y="4047614"/>
                  <a:ext cx="328444" cy="240783"/>
                  <a:chOff x="1498221" y="4047614"/>
                  <a:chExt cx="328444" cy="240783"/>
                </a:xfrm>
              </p:grpSpPr>
              <p:sp>
                <p:nvSpPr>
                  <p:cNvPr id="3553" name="Google Shape;3553;p4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4" name="Google Shape;3554;p48"/>
                  <p:cNvGrpSpPr/>
                  <p:nvPr/>
                </p:nvGrpSpPr>
                <p:grpSpPr>
                  <a:xfrm>
                    <a:off x="1498221" y="4047614"/>
                    <a:ext cx="150566" cy="190416"/>
                    <a:chOff x="1498221" y="4047614"/>
                    <a:chExt cx="150566" cy="190416"/>
                  </a:xfrm>
                </p:grpSpPr>
                <p:sp>
                  <p:nvSpPr>
                    <p:cNvPr id="3555" name="Google Shape;3555;p4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57" name="Google Shape;3557;p48"/>
              <p:cNvGrpSpPr/>
              <p:nvPr/>
            </p:nvGrpSpPr>
            <p:grpSpPr>
              <a:xfrm>
                <a:off x="1560718" y="3800594"/>
                <a:ext cx="532948" cy="302090"/>
                <a:chOff x="1560718" y="3800594"/>
                <a:chExt cx="532948" cy="302090"/>
              </a:xfrm>
            </p:grpSpPr>
            <p:grpSp>
              <p:nvGrpSpPr>
                <p:cNvPr id="3558" name="Google Shape;3558;p48"/>
                <p:cNvGrpSpPr/>
                <p:nvPr/>
              </p:nvGrpSpPr>
              <p:grpSpPr>
                <a:xfrm>
                  <a:off x="1912179" y="3827344"/>
                  <a:ext cx="181487" cy="25631"/>
                  <a:chOff x="1912179" y="3827344"/>
                  <a:chExt cx="181487" cy="25631"/>
                </a:xfrm>
              </p:grpSpPr>
              <p:sp>
                <p:nvSpPr>
                  <p:cNvPr id="3559" name="Google Shape;3559;p4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48"/>
                <p:cNvGrpSpPr/>
                <p:nvPr/>
              </p:nvGrpSpPr>
              <p:grpSpPr>
                <a:xfrm>
                  <a:off x="1912179" y="4044505"/>
                  <a:ext cx="181487" cy="25622"/>
                  <a:chOff x="1912179" y="4044506"/>
                  <a:chExt cx="181487" cy="25622"/>
                </a:xfrm>
              </p:grpSpPr>
              <p:sp>
                <p:nvSpPr>
                  <p:cNvPr id="3562" name="Google Shape;3562;p4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4" name="Google Shape;3564;p48"/>
                <p:cNvGrpSpPr/>
                <p:nvPr/>
              </p:nvGrpSpPr>
              <p:grpSpPr>
                <a:xfrm>
                  <a:off x="1560718" y="3800594"/>
                  <a:ext cx="351472" cy="302090"/>
                  <a:chOff x="1560718" y="3800594"/>
                  <a:chExt cx="351472" cy="302090"/>
                </a:xfrm>
              </p:grpSpPr>
              <p:grpSp>
                <p:nvGrpSpPr>
                  <p:cNvPr id="3565" name="Google Shape;3565;p48"/>
                  <p:cNvGrpSpPr/>
                  <p:nvPr/>
                </p:nvGrpSpPr>
                <p:grpSpPr>
                  <a:xfrm>
                    <a:off x="1560718" y="3842857"/>
                    <a:ext cx="173586" cy="217131"/>
                    <a:chOff x="1560718" y="3842857"/>
                    <a:chExt cx="173586" cy="217131"/>
                  </a:xfrm>
                </p:grpSpPr>
                <p:sp>
                  <p:nvSpPr>
                    <p:cNvPr id="3566" name="Google Shape;3566;p4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9" name="Google Shape;3569;p4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71" name="Google Shape;3571;p4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2" name="Google Shape;3572;p48"/>
              <p:cNvGrpSpPr/>
              <p:nvPr/>
            </p:nvGrpSpPr>
            <p:grpSpPr>
              <a:xfrm>
                <a:off x="785350" y="3605478"/>
                <a:ext cx="535311" cy="249245"/>
                <a:chOff x="785350" y="3605478"/>
                <a:chExt cx="535311" cy="249245"/>
              </a:xfrm>
            </p:grpSpPr>
            <p:grpSp>
              <p:nvGrpSpPr>
                <p:cNvPr id="3573" name="Google Shape;3573;p48"/>
                <p:cNvGrpSpPr/>
                <p:nvPr/>
              </p:nvGrpSpPr>
              <p:grpSpPr>
                <a:xfrm>
                  <a:off x="785350" y="3605478"/>
                  <a:ext cx="376191" cy="102736"/>
                  <a:chOff x="785350" y="3605478"/>
                  <a:chExt cx="376191" cy="102736"/>
                </a:xfrm>
              </p:grpSpPr>
              <p:sp>
                <p:nvSpPr>
                  <p:cNvPr id="3574" name="Google Shape;3574;p4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7" name="Google Shape;3577;p48"/>
                <p:cNvGrpSpPr/>
                <p:nvPr/>
              </p:nvGrpSpPr>
              <p:grpSpPr>
                <a:xfrm>
                  <a:off x="1161530" y="3655851"/>
                  <a:ext cx="159131" cy="198872"/>
                  <a:chOff x="1161530" y="3655851"/>
                  <a:chExt cx="159131" cy="198872"/>
                </a:xfrm>
              </p:grpSpPr>
              <p:sp>
                <p:nvSpPr>
                  <p:cNvPr id="3578" name="Google Shape;3578;p4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0" name="Google Shape;3580;p48"/>
              <p:cNvGrpSpPr/>
              <p:nvPr/>
            </p:nvGrpSpPr>
            <p:grpSpPr>
              <a:xfrm>
                <a:off x="785350" y="4047614"/>
                <a:ext cx="535311" cy="240783"/>
                <a:chOff x="785350" y="4047614"/>
                <a:chExt cx="535311" cy="240783"/>
              </a:xfrm>
            </p:grpSpPr>
            <p:grpSp>
              <p:nvGrpSpPr>
                <p:cNvPr id="3581" name="Google Shape;3581;p48"/>
                <p:cNvGrpSpPr/>
                <p:nvPr/>
              </p:nvGrpSpPr>
              <p:grpSpPr>
                <a:xfrm>
                  <a:off x="1161636" y="4047614"/>
                  <a:ext cx="159025" cy="190415"/>
                  <a:chOff x="1161636" y="4047614"/>
                  <a:chExt cx="159025" cy="190415"/>
                </a:xfrm>
              </p:grpSpPr>
              <p:sp>
                <p:nvSpPr>
                  <p:cNvPr id="3582" name="Google Shape;3582;p4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48"/>
                <p:cNvGrpSpPr/>
                <p:nvPr/>
              </p:nvGrpSpPr>
              <p:grpSpPr>
                <a:xfrm>
                  <a:off x="785350" y="4185661"/>
                  <a:ext cx="376191" cy="102736"/>
                  <a:chOff x="785350" y="4185661"/>
                  <a:chExt cx="376191" cy="102736"/>
                </a:xfrm>
              </p:grpSpPr>
              <p:sp>
                <p:nvSpPr>
                  <p:cNvPr id="3585" name="Google Shape;3585;p4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88" name="Google Shape;3588;p48"/>
              <p:cNvGrpSpPr/>
              <p:nvPr/>
            </p:nvGrpSpPr>
            <p:grpSpPr>
              <a:xfrm>
                <a:off x="1501054" y="3605478"/>
                <a:ext cx="526340" cy="249240"/>
                <a:chOff x="1501054" y="3605478"/>
                <a:chExt cx="526340" cy="249240"/>
              </a:xfrm>
            </p:grpSpPr>
            <p:grpSp>
              <p:nvGrpSpPr>
                <p:cNvPr id="3589" name="Google Shape;3589;p48"/>
                <p:cNvGrpSpPr/>
                <p:nvPr/>
              </p:nvGrpSpPr>
              <p:grpSpPr>
                <a:xfrm>
                  <a:off x="1834208" y="3643867"/>
                  <a:ext cx="193185" cy="25622"/>
                  <a:chOff x="1834208" y="3643867"/>
                  <a:chExt cx="193185" cy="25622"/>
                </a:xfrm>
              </p:grpSpPr>
              <p:sp>
                <p:nvSpPr>
                  <p:cNvPr id="3590" name="Google Shape;3590;p4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48"/>
                <p:cNvGrpSpPr/>
                <p:nvPr/>
              </p:nvGrpSpPr>
              <p:grpSpPr>
                <a:xfrm>
                  <a:off x="1501054" y="3605478"/>
                  <a:ext cx="333165" cy="249240"/>
                  <a:chOff x="1501054" y="3605478"/>
                  <a:chExt cx="333165" cy="249240"/>
                </a:xfrm>
              </p:grpSpPr>
              <p:sp>
                <p:nvSpPr>
                  <p:cNvPr id="3593" name="Google Shape;3593;p4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4" name="Google Shape;3594;p48"/>
                  <p:cNvGrpSpPr/>
                  <p:nvPr/>
                </p:nvGrpSpPr>
                <p:grpSpPr>
                  <a:xfrm>
                    <a:off x="1501054" y="3655851"/>
                    <a:ext cx="155286" cy="198867"/>
                    <a:chOff x="1501054" y="3655851"/>
                    <a:chExt cx="155286" cy="198867"/>
                  </a:xfrm>
                </p:grpSpPr>
                <p:sp>
                  <p:nvSpPr>
                    <p:cNvPr id="3595" name="Google Shape;3595;p4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97" name="Google Shape;3597;p48"/>
              <p:cNvGrpSpPr/>
              <p:nvPr/>
            </p:nvGrpSpPr>
            <p:grpSpPr>
              <a:xfrm>
                <a:off x="724986" y="3800594"/>
                <a:ext cx="532950" cy="302090"/>
                <a:chOff x="724986" y="3800594"/>
                <a:chExt cx="532950" cy="302090"/>
              </a:xfrm>
            </p:grpSpPr>
            <p:grpSp>
              <p:nvGrpSpPr>
                <p:cNvPr id="3598" name="Google Shape;3598;p48"/>
                <p:cNvGrpSpPr/>
                <p:nvPr/>
              </p:nvGrpSpPr>
              <p:grpSpPr>
                <a:xfrm>
                  <a:off x="724986" y="4044367"/>
                  <a:ext cx="181314" cy="25626"/>
                  <a:chOff x="724986" y="4044367"/>
                  <a:chExt cx="181314" cy="25626"/>
                </a:xfrm>
              </p:grpSpPr>
              <p:sp>
                <p:nvSpPr>
                  <p:cNvPr id="3599" name="Google Shape;3599;p4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1" name="Google Shape;3601;p48"/>
                <p:cNvGrpSpPr/>
                <p:nvPr/>
              </p:nvGrpSpPr>
              <p:grpSpPr>
                <a:xfrm>
                  <a:off x="906290" y="3800594"/>
                  <a:ext cx="351646" cy="302090"/>
                  <a:chOff x="906290" y="3800594"/>
                  <a:chExt cx="351646" cy="302090"/>
                </a:xfrm>
              </p:grpSpPr>
              <p:grpSp>
                <p:nvGrpSpPr>
                  <p:cNvPr id="3602" name="Google Shape;3602;p48"/>
                  <p:cNvGrpSpPr/>
                  <p:nvPr/>
                </p:nvGrpSpPr>
                <p:grpSpPr>
                  <a:xfrm>
                    <a:off x="1084172" y="3842857"/>
                    <a:ext cx="173764" cy="217131"/>
                    <a:chOff x="1084172" y="3842857"/>
                    <a:chExt cx="173764" cy="217131"/>
                  </a:xfrm>
                </p:grpSpPr>
                <p:grpSp>
                  <p:nvGrpSpPr>
                    <p:cNvPr id="3603" name="Google Shape;3603;p48"/>
                    <p:cNvGrpSpPr/>
                    <p:nvPr/>
                  </p:nvGrpSpPr>
                  <p:grpSpPr>
                    <a:xfrm>
                      <a:off x="1156862" y="3936509"/>
                      <a:ext cx="101073" cy="25622"/>
                      <a:chOff x="1156862" y="3936509"/>
                      <a:chExt cx="101073" cy="25622"/>
                    </a:xfrm>
                  </p:grpSpPr>
                  <p:sp>
                    <p:nvSpPr>
                      <p:cNvPr id="3604" name="Google Shape;3604;p4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6" name="Google Shape;3606;p4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7" name="Google Shape;3607;p4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9" name="Google Shape;3609;p48"/>
                <p:cNvGrpSpPr/>
                <p:nvPr/>
              </p:nvGrpSpPr>
              <p:grpSpPr>
                <a:xfrm>
                  <a:off x="724986" y="3830189"/>
                  <a:ext cx="189533" cy="25626"/>
                  <a:chOff x="724986" y="3830189"/>
                  <a:chExt cx="189533" cy="25626"/>
                </a:xfrm>
              </p:grpSpPr>
              <p:sp>
                <p:nvSpPr>
                  <p:cNvPr id="3610" name="Google Shape;3610;p4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612" name="Google Shape;3612;p48"/>
          <p:cNvGrpSpPr/>
          <p:nvPr/>
        </p:nvGrpSpPr>
        <p:grpSpPr>
          <a:xfrm>
            <a:off x="2249438" y="2249669"/>
            <a:ext cx="948701" cy="935378"/>
            <a:chOff x="2253298" y="2428317"/>
            <a:chExt cx="948701" cy="935378"/>
          </a:xfrm>
        </p:grpSpPr>
        <p:sp>
          <p:nvSpPr>
            <p:cNvPr id="3613" name="Google Shape;3613;p4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9" name="Shape 3649"/>
        <p:cNvGrpSpPr/>
        <p:nvPr/>
      </p:nvGrpSpPr>
      <p:grpSpPr>
        <a:xfrm>
          <a:off x="0" y="0"/>
          <a:ext cx="0" cy="0"/>
          <a:chOff x="0" y="0"/>
          <a:chExt cx="0" cy="0"/>
        </a:xfrm>
      </p:grpSpPr>
      <p:grpSp>
        <p:nvGrpSpPr>
          <p:cNvPr id="3650" name="Google Shape;3650;p49"/>
          <p:cNvGrpSpPr/>
          <p:nvPr/>
        </p:nvGrpSpPr>
        <p:grpSpPr>
          <a:xfrm>
            <a:off x="3339745" y="952988"/>
            <a:ext cx="2363393" cy="1017867"/>
            <a:chOff x="3292400" y="1219146"/>
            <a:chExt cx="2615240" cy="1110239"/>
          </a:xfrm>
        </p:grpSpPr>
        <p:sp>
          <p:nvSpPr>
            <p:cNvPr id="3651" name="Google Shape;3651;p4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52" name="Google Shape;3652;p4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53" name="Google Shape;3653;p4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54" name="Google Shape;3654;p4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55" name="Google Shape;3655;p4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56" name="Google Shape;3656;p4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57" name="Google Shape;3657;p4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58" name="Google Shape;3658;p4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59" name="Google Shape;3659;p4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60" name="Google Shape;3660;p4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61" name="Google Shape;3661;p4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62" name="Google Shape;3662;p4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63" name="Google Shape;3663;p4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64" name="Google Shape;3664;p4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65" name="Google Shape;3665;p49"/>
            <p:cNvGrpSpPr/>
            <p:nvPr/>
          </p:nvGrpSpPr>
          <p:grpSpPr>
            <a:xfrm>
              <a:off x="3748438" y="1378608"/>
              <a:ext cx="2159202" cy="903971"/>
              <a:chOff x="1683525" y="2179850"/>
              <a:chExt cx="4519050" cy="2134525"/>
            </a:xfrm>
          </p:grpSpPr>
          <p:sp>
            <p:nvSpPr>
              <p:cNvPr id="3666" name="Google Shape;3666;p4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67" name="Google Shape;3667;p4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68" name="Google Shape;3668;p4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69" name="Google Shape;3669;p4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70" name="Google Shape;3670;p4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71" name="Google Shape;3671;p4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72" name="Google Shape;3672;p4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73" name="Google Shape;3673;p4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74" name="Google Shape;3674;p4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75" name="Google Shape;3675;p4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76" name="Google Shape;3676;p4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77" name="Google Shape;3677;p4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678" name="Google Shape;3678;p49"/>
          <p:cNvGraphicFramePr/>
          <p:nvPr/>
        </p:nvGraphicFramePr>
        <p:xfrm>
          <a:off x="5935838" y="2130461"/>
          <a:ext cx="3000000" cy="3000000"/>
        </p:xfrm>
        <a:graphic>
          <a:graphicData uri="http://schemas.openxmlformats.org/drawingml/2006/table">
            <a:tbl>
              <a:tblPr>
                <a:noFill/>
                <a:tableStyleId>{C384D698-37D0-4DCA-AE67-977035027216}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679" name="Google Shape;3679;p49"/>
          <p:cNvGrpSpPr/>
          <p:nvPr/>
        </p:nvGrpSpPr>
        <p:grpSpPr>
          <a:xfrm>
            <a:off x="5935948" y="3189058"/>
            <a:ext cx="2496964" cy="1001454"/>
            <a:chOff x="1919611" y="789980"/>
            <a:chExt cx="1474179" cy="606868"/>
          </a:xfrm>
        </p:grpSpPr>
        <p:cxnSp>
          <p:nvCxnSpPr>
            <p:cNvPr id="3680" name="Google Shape;3680;p4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81" name="Google Shape;3681;p4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82" name="Google Shape;3682;p4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683" name="Google Shape;3683;p4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684" name="Google Shape;3684;p4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685" name="Google Shape;3685;p4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686" name="Google Shape;3686;p4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687" name="Google Shape;3687;p4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694" name="Google Shape;3694;p4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95" name="Google Shape;3695;p4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96" name="Google Shape;3696;p4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7" name="Google Shape;3697;p49"/>
          <p:cNvGrpSpPr/>
          <p:nvPr/>
        </p:nvGrpSpPr>
        <p:grpSpPr>
          <a:xfrm>
            <a:off x="712562" y="998017"/>
            <a:ext cx="2394370" cy="976502"/>
            <a:chOff x="749309" y="1112739"/>
            <a:chExt cx="2371603" cy="976502"/>
          </a:xfrm>
        </p:grpSpPr>
        <p:sp>
          <p:nvSpPr>
            <p:cNvPr id="3698" name="Google Shape;3698;p4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730" name="Google Shape;3730;p49"/>
          <p:cNvGraphicFramePr/>
          <p:nvPr/>
        </p:nvGraphicFramePr>
        <p:xfrm>
          <a:off x="5935863" y="996311"/>
          <a:ext cx="3000000" cy="3000000"/>
        </p:xfrm>
        <a:graphic>
          <a:graphicData uri="http://schemas.openxmlformats.org/drawingml/2006/table">
            <a:tbl>
              <a:tblPr>
                <a:noFill/>
                <a:tableStyleId>{C384D698-37D0-4DCA-AE67-977035027216}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731" name="Google Shape;3731;p49"/>
          <p:cNvGraphicFramePr/>
          <p:nvPr/>
        </p:nvGraphicFramePr>
        <p:xfrm>
          <a:off x="3342575" y="2130461"/>
          <a:ext cx="3000000" cy="3000000"/>
        </p:xfrm>
        <a:graphic>
          <a:graphicData uri="http://schemas.openxmlformats.org/drawingml/2006/table">
            <a:tbl>
              <a:tblPr>
                <a:noFill/>
                <a:tableStyleId>{C384D698-37D0-4DCA-AE67-977035027216}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32" name="Google Shape;3732;p49"/>
          <p:cNvGrpSpPr/>
          <p:nvPr/>
        </p:nvGrpSpPr>
        <p:grpSpPr>
          <a:xfrm>
            <a:off x="4086505" y="2517104"/>
            <a:ext cx="1517436" cy="74460"/>
            <a:chOff x="3980086" y="2804397"/>
            <a:chExt cx="1227600" cy="66900"/>
          </a:xfrm>
        </p:grpSpPr>
        <p:sp>
          <p:nvSpPr>
            <p:cNvPr id="3733" name="Google Shape;3733;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49"/>
          <p:cNvGrpSpPr/>
          <p:nvPr/>
        </p:nvGrpSpPr>
        <p:grpSpPr>
          <a:xfrm>
            <a:off x="4711569" y="2809692"/>
            <a:ext cx="892956" cy="74460"/>
            <a:chOff x="3980086" y="2804397"/>
            <a:chExt cx="1227600" cy="66900"/>
          </a:xfrm>
        </p:grpSpPr>
        <p:sp>
          <p:nvSpPr>
            <p:cNvPr id="3736" name="Google Shape;3736;p4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49"/>
          <p:cNvGrpSpPr/>
          <p:nvPr/>
        </p:nvGrpSpPr>
        <p:grpSpPr>
          <a:xfrm>
            <a:off x="3344661" y="3168575"/>
            <a:ext cx="2363244" cy="1005943"/>
            <a:chOff x="3358415" y="3361302"/>
            <a:chExt cx="2363244" cy="1024695"/>
          </a:xfrm>
        </p:grpSpPr>
        <p:grpSp>
          <p:nvGrpSpPr>
            <p:cNvPr id="3739" name="Google Shape;3739;p49"/>
            <p:cNvGrpSpPr/>
            <p:nvPr/>
          </p:nvGrpSpPr>
          <p:grpSpPr>
            <a:xfrm>
              <a:off x="3358415" y="3361302"/>
              <a:ext cx="441300" cy="1024695"/>
              <a:chOff x="3358415" y="3361302"/>
              <a:chExt cx="441300" cy="1024695"/>
            </a:xfrm>
          </p:grpSpPr>
          <p:sp>
            <p:nvSpPr>
              <p:cNvPr id="3740" name="Google Shape;3740;p4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49"/>
            <p:cNvGrpSpPr/>
            <p:nvPr/>
          </p:nvGrpSpPr>
          <p:grpSpPr>
            <a:xfrm>
              <a:off x="3838901" y="3361302"/>
              <a:ext cx="441300" cy="1024695"/>
              <a:chOff x="3838901" y="3361302"/>
              <a:chExt cx="441300" cy="1024695"/>
            </a:xfrm>
          </p:grpSpPr>
          <p:sp>
            <p:nvSpPr>
              <p:cNvPr id="3747" name="Google Shape;3747;p4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49"/>
            <p:cNvGrpSpPr/>
            <p:nvPr/>
          </p:nvGrpSpPr>
          <p:grpSpPr>
            <a:xfrm>
              <a:off x="4319387" y="3361302"/>
              <a:ext cx="441300" cy="1024695"/>
              <a:chOff x="4319387" y="3361302"/>
              <a:chExt cx="441300" cy="1024695"/>
            </a:xfrm>
          </p:grpSpPr>
          <p:sp>
            <p:nvSpPr>
              <p:cNvPr id="3754" name="Google Shape;3754;p4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49"/>
            <p:cNvGrpSpPr/>
            <p:nvPr/>
          </p:nvGrpSpPr>
          <p:grpSpPr>
            <a:xfrm>
              <a:off x="4799873" y="3361302"/>
              <a:ext cx="441300" cy="1024695"/>
              <a:chOff x="4799873" y="3361302"/>
              <a:chExt cx="441300" cy="1024695"/>
            </a:xfrm>
          </p:grpSpPr>
          <p:sp>
            <p:nvSpPr>
              <p:cNvPr id="3761" name="Google Shape;3761;p4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49"/>
            <p:cNvGrpSpPr/>
            <p:nvPr/>
          </p:nvGrpSpPr>
          <p:grpSpPr>
            <a:xfrm>
              <a:off x="5280360" y="3361302"/>
              <a:ext cx="441300" cy="1024695"/>
              <a:chOff x="5280360" y="3361302"/>
              <a:chExt cx="441300" cy="1024695"/>
            </a:xfrm>
          </p:grpSpPr>
          <p:sp>
            <p:nvSpPr>
              <p:cNvPr id="3768" name="Google Shape;3768;p4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774" name="Google Shape;3774;p49"/>
          <p:cNvGraphicFramePr/>
          <p:nvPr/>
        </p:nvGraphicFramePr>
        <p:xfrm>
          <a:off x="711088" y="2130461"/>
          <a:ext cx="3000000" cy="3000000"/>
        </p:xfrm>
        <a:graphic>
          <a:graphicData uri="http://schemas.openxmlformats.org/drawingml/2006/table">
            <a:tbl>
              <a:tblPr>
                <a:noFill/>
                <a:tableStyleId>{C384D698-37D0-4DCA-AE67-977035027216}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75" name="Google Shape;3775;p49"/>
          <p:cNvGrpSpPr/>
          <p:nvPr/>
        </p:nvGrpSpPr>
        <p:grpSpPr>
          <a:xfrm>
            <a:off x="712613" y="3180186"/>
            <a:ext cx="2403614" cy="1005900"/>
            <a:chOff x="726450" y="3372825"/>
            <a:chExt cx="2403614" cy="1005900"/>
          </a:xfrm>
        </p:grpSpPr>
        <p:grpSp>
          <p:nvGrpSpPr>
            <p:cNvPr id="3776" name="Google Shape;3776;p49"/>
            <p:cNvGrpSpPr/>
            <p:nvPr/>
          </p:nvGrpSpPr>
          <p:grpSpPr>
            <a:xfrm>
              <a:off x="726450" y="3696000"/>
              <a:ext cx="2403614" cy="500898"/>
              <a:chOff x="726450" y="3696000"/>
              <a:chExt cx="2403614" cy="500898"/>
            </a:xfrm>
          </p:grpSpPr>
          <p:sp>
            <p:nvSpPr>
              <p:cNvPr id="3777" name="Google Shape;3777;p4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78" name="Google Shape;3778;p4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79" name="Google Shape;3779;p49"/>
            <p:cNvGrpSpPr/>
            <p:nvPr/>
          </p:nvGrpSpPr>
          <p:grpSpPr>
            <a:xfrm>
              <a:off x="1348050" y="3372825"/>
              <a:ext cx="1720425" cy="1005900"/>
              <a:chOff x="1348050" y="3372825"/>
              <a:chExt cx="1720425" cy="1005900"/>
            </a:xfrm>
          </p:grpSpPr>
          <p:sp>
            <p:nvSpPr>
              <p:cNvPr id="3780" name="Google Shape;3780;p4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81" name="Google Shape;3781;p4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82" name="Google Shape;3782;p4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83" name="Google Shape;3783;p4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84" name="Google Shape;3784;p4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85" name="Google Shape;3785;p49"/>
            <p:cNvGrpSpPr/>
            <p:nvPr/>
          </p:nvGrpSpPr>
          <p:grpSpPr>
            <a:xfrm>
              <a:off x="1455707" y="3731058"/>
              <a:ext cx="1491150" cy="417657"/>
              <a:chOff x="1455707" y="3731058"/>
              <a:chExt cx="1491150" cy="417657"/>
            </a:xfrm>
          </p:grpSpPr>
          <p:grpSp>
            <p:nvGrpSpPr>
              <p:cNvPr id="3786" name="Google Shape;3786;p49"/>
              <p:cNvGrpSpPr/>
              <p:nvPr/>
            </p:nvGrpSpPr>
            <p:grpSpPr>
              <a:xfrm>
                <a:off x="1472938" y="3745828"/>
                <a:ext cx="72126" cy="53788"/>
                <a:chOff x="1472938" y="3745828"/>
                <a:chExt cx="72126" cy="53788"/>
              </a:xfrm>
            </p:grpSpPr>
            <p:sp>
              <p:nvSpPr>
                <p:cNvPr id="3787" name="Google Shape;3787;p4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49"/>
              <p:cNvGrpSpPr/>
              <p:nvPr/>
            </p:nvGrpSpPr>
            <p:grpSpPr>
              <a:xfrm>
                <a:off x="1819181" y="4089633"/>
                <a:ext cx="72126" cy="53788"/>
                <a:chOff x="1819181" y="4089633"/>
                <a:chExt cx="72126" cy="53788"/>
              </a:xfrm>
            </p:grpSpPr>
            <p:sp>
              <p:nvSpPr>
                <p:cNvPr id="3790" name="Google Shape;3790;p4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49"/>
              <p:cNvGrpSpPr/>
              <p:nvPr/>
            </p:nvGrpSpPr>
            <p:grpSpPr>
              <a:xfrm>
                <a:off x="1455707" y="4084171"/>
                <a:ext cx="64321" cy="64544"/>
                <a:chOff x="1455707" y="4084171"/>
                <a:chExt cx="64321" cy="64544"/>
              </a:xfrm>
            </p:grpSpPr>
            <p:sp>
              <p:nvSpPr>
                <p:cNvPr id="3793" name="Google Shape;3793;p4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49"/>
              <p:cNvGrpSpPr/>
              <p:nvPr/>
            </p:nvGrpSpPr>
            <p:grpSpPr>
              <a:xfrm>
                <a:off x="1818610" y="3731058"/>
                <a:ext cx="64321" cy="64544"/>
                <a:chOff x="1818610" y="3731058"/>
                <a:chExt cx="64321" cy="64544"/>
              </a:xfrm>
            </p:grpSpPr>
            <p:sp>
              <p:nvSpPr>
                <p:cNvPr id="3796" name="Google Shape;3796;p4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49"/>
              <p:cNvGrpSpPr/>
              <p:nvPr/>
            </p:nvGrpSpPr>
            <p:grpSpPr>
              <a:xfrm>
                <a:off x="2172491" y="4089633"/>
                <a:ext cx="72126" cy="53788"/>
                <a:chOff x="2172491" y="4089633"/>
                <a:chExt cx="72126" cy="53788"/>
              </a:xfrm>
            </p:grpSpPr>
            <p:sp>
              <p:nvSpPr>
                <p:cNvPr id="3799" name="Google Shape;3799;p4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49"/>
              <p:cNvGrpSpPr/>
              <p:nvPr/>
            </p:nvGrpSpPr>
            <p:grpSpPr>
              <a:xfrm>
                <a:off x="2171920" y="3731058"/>
                <a:ext cx="64321" cy="64544"/>
                <a:chOff x="2171920" y="3731058"/>
                <a:chExt cx="64321" cy="64544"/>
              </a:xfrm>
            </p:grpSpPr>
            <p:sp>
              <p:nvSpPr>
                <p:cNvPr id="3802" name="Google Shape;3802;p4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49"/>
              <p:cNvGrpSpPr/>
              <p:nvPr/>
            </p:nvGrpSpPr>
            <p:grpSpPr>
              <a:xfrm>
                <a:off x="2874730" y="3745828"/>
                <a:ext cx="72126" cy="53788"/>
                <a:chOff x="2874730" y="3745828"/>
                <a:chExt cx="72126" cy="53788"/>
              </a:xfrm>
            </p:grpSpPr>
            <p:sp>
              <p:nvSpPr>
                <p:cNvPr id="3805" name="Google Shape;3805;p4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49"/>
              <p:cNvGrpSpPr/>
              <p:nvPr/>
            </p:nvGrpSpPr>
            <p:grpSpPr>
              <a:xfrm>
                <a:off x="2878589" y="4081481"/>
                <a:ext cx="64321" cy="64544"/>
                <a:chOff x="2878589" y="4081481"/>
                <a:chExt cx="64321" cy="64544"/>
              </a:xfrm>
            </p:grpSpPr>
            <p:sp>
              <p:nvSpPr>
                <p:cNvPr id="3808" name="Google Shape;3808;p4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49"/>
              <p:cNvGrpSpPr/>
              <p:nvPr/>
            </p:nvGrpSpPr>
            <p:grpSpPr>
              <a:xfrm>
                <a:off x="2525796" y="4089633"/>
                <a:ext cx="72126" cy="53788"/>
                <a:chOff x="2525796" y="4089633"/>
                <a:chExt cx="72126" cy="53788"/>
              </a:xfrm>
            </p:grpSpPr>
            <p:sp>
              <p:nvSpPr>
                <p:cNvPr id="3811" name="Google Shape;3811;p4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49"/>
              <p:cNvGrpSpPr/>
              <p:nvPr/>
            </p:nvGrpSpPr>
            <p:grpSpPr>
              <a:xfrm>
                <a:off x="2525225" y="3731058"/>
                <a:ext cx="64321" cy="64544"/>
                <a:chOff x="2525225" y="3731058"/>
                <a:chExt cx="64321" cy="64544"/>
              </a:xfrm>
            </p:grpSpPr>
            <p:sp>
              <p:nvSpPr>
                <p:cNvPr id="3814" name="Google Shape;3814;p4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9" name="Shape 3819"/>
        <p:cNvGrpSpPr/>
        <p:nvPr/>
      </p:nvGrpSpPr>
      <p:grpSpPr>
        <a:xfrm>
          <a:off x="0" y="0"/>
          <a:ext cx="0" cy="0"/>
          <a:chOff x="0" y="0"/>
          <a:chExt cx="0" cy="0"/>
        </a:xfrm>
      </p:grpSpPr>
      <p:grpSp>
        <p:nvGrpSpPr>
          <p:cNvPr id="3820" name="Google Shape;3820;p50"/>
          <p:cNvGrpSpPr/>
          <p:nvPr/>
        </p:nvGrpSpPr>
        <p:grpSpPr>
          <a:xfrm>
            <a:off x="5780153" y="1859606"/>
            <a:ext cx="671400" cy="674856"/>
            <a:chOff x="5780148" y="1859605"/>
            <a:chExt cx="671400" cy="674856"/>
          </a:xfrm>
        </p:grpSpPr>
        <p:sp>
          <p:nvSpPr>
            <p:cNvPr id="3821" name="Google Shape;3821;p5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5" name="Google Shape;3825;p50"/>
          <p:cNvGrpSpPr/>
          <p:nvPr/>
        </p:nvGrpSpPr>
        <p:grpSpPr>
          <a:xfrm>
            <a:off x="716996" y="971307"/>
            <a:ext cx="845921" cy="690752"/>
            <a:chOff x="732428" y="1198513"/>
            <a:chExt cx="845921" cy="690752"/>
          </a:xfrm>
        </p:grpSpPr>
        <p:grpSp>
          <p:nvGrpSpPr>
            <p:cNvPr id="3826" name="Google Shape;3826;p50"/>
            <p:cNvGrpSpPr/>
            <p:nvPr/>
          </p:nvGrpSpPr>
          <p:grpSpPr>
            <a:xfrm>
              <a:off x="823030" y="1198513"/>
              <a:ext cx="755319" cy="690752"/>
              <a:chOff x="823030" y="1198513"/>
              <a:chExt cx="755319" cy="690752"/>
            </a:xfrm>
          </p:grpSpPr>
          <p:sp>
            <p:nvSpPr>
              <p:cNvPr id="3827" name="Google Shape;3827;p5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9" name="Google Shape;3829;p50"/>
            <p:cNvGrpSpPr/>
            <p:nvPr/>
          </p:nvGrpSpPr>
          <p:grpSpPr>
            <a:xfrm>
              <a:off x="732428" y="1239937"/>
              <a:ext cx="739912" cy="607886"/>
              <a:chOff x="732428" y="1239937"/>
              <a:chExt cx="739912" cy="607886"/>
            </a:xfrm>
          </p:grpSpPr>
          <p:sp>
            <p:nvSpPr>
              <p:cNvPr id="3830" name="Google Shape;3830;p5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2" name="Google Shape;3832;p50"/>
            <p:cNvGrpSpPr/>
            <p:nvPr/>
          </p:nvGrpSpPr>
          <p:grpSpPr>
            <a:xfrm>
              <a:off x="732428" y="1277018"/>
              <a:ext cx="702832" cy="533758"/>
              <a:chOff x="732428" y="1277018"/>
              <a:chExt cx="702832" cy="533758"/>
            </a:xfrm>
          </p:grpSpPr>
          <p:sp>
            <p:nvSpPr>
              <p:cNvPr id="3833" name="Google Shape;3833;p5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5" name="Google Shape;3835;p50"/>
            <p:cNvGrpSpPr/>
            <p:nvPr/>
          </p:nvGrpSpPr>
          <p:grpSpPr>
            <a:xfrm>
              <a:off x="931170" y="1306653"/>
              <a:ext cx="647179" cy="474455"/>
              <a:chOff x="931170" y="1306653"/>
              <a:chExt cx="647179" cy="474455"/>
            </a:xfrm>
          </p:grpSpPr>
          <p:sp>
            <p:nvSpPr>
              <p:cNvPr id="3836" name="Google Shape;3836;p5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8" name="Google Shape;3838;p5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50"/>
          <p:cNvGrpSpPr/>
          <p:nvPr/>
        </p:nvGrpSpPr>
        <p:grpSpPr>
          <a:xfrm>
            <a:off x="3948605" y="971313"/>
            <a:ext cx="634656" cy="699982"/>
            <a:chOff x="5985650" y="2860025"/>
            <a:chExt cx="1396075" cy="1539775"/>
          </a:xfrm>
        </p:grpSpPr>
        <p:sp>
          <p:nvSpPr>
            <p:cNvPr id="3840" name="Google Shape;3840;p5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50"/>
          <p:cNvGrpSpPr/>
          <p:nvPr/>
        </p:nvGrpSpPr>
        <p:grpSpPr>
          <a:xfrm>
            <a:off x="4704254" y="971307"/>
            <a:ext cx="725845" cy="699975"/>
            <a:chOff x="4249973" y="1201875"/>
            <a:chExt cx="1958568" cy="1888762"/>
          </a:xfrm>
        </p:grpSpPr>
        <p:sp>
          <p:nvSpPr>
            <p:cNvPr id="3873" name="Google Shape;3873;p5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4" name="Google Shape;3874;p50"/>
            <p:cNvGrpSpPr/>
            <p:nvPr/>
          </p:nvGrpSpPr>
          <p:grpSpPr>
            <a:xfrm>
              <a:off x="5853086" y="1789142"/>
              <a:ext cx="355454" cy="1048099"/>
              <a:chOff x="5576108" y="2016725"/>
              <a:chExt cx="565200" cy="1666560"/>
            </a:xfrm>
          </p:grpSpPr>
          <p:sp>
            <p:nvSpPr>
              <p:cNvPr id="3875" name="Google Shape;3875;p5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76" name="Google Shape;3876;p5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50"/>
            <p:cNvGrpSpPr/>
            <p:nvPr/>
          </p:nvGrpSpPr>
          <p:grpSpPr>
            <a:xfrm>
              <a:off x="4869455" y="2691676"/>
              <a:ext cx="1013897" cy="398961"/>
              <a:chOff x="4012057" y="3451825"/>
              <a:chExt cx="1612175" cy="634379"/>
            </a:xfrm>
          </p:grpSpPr>
          <p:sp>
            <p:nvSpPr>
              <p:cNvPr id="3878" name="Google Shape;3878;p5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79" name="Google Shape;3879;p5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50"/>
            <p:cNvGrpSpPr/>
            <p:nvPr/>
          </p:nvGrpSpPr>
          <p:grpSpPr>
            <a:xfrm>
              <a:off x="4276937" y="2155961"/>
              <a:ext cx="651965" cy="891358"/>
              <a:chOff x="3069908" y="2599997"/>
              <a:chExt cx="1036675" cy="1417328"/>
            </a:xfrm>
          </p:grpSpPr>
          <p:sp>
            <p:nvSpPr>
              <p:cNvPr id="3881" name="Google Shape;3881;p5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82" name="Google Shape;3882;p5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3" name="Google Shape;3883;p50"/>
            <p:cNvGrpSpPr/>
            <p:nvPr/>
          </p:nvGrpSpPr>
          <p:grpSpPr>
            <a:xfrm>
              <a:off x="5054918" y="1201875"/>
              <a:ext cx="999548" cy="602711"/>
              <a:chOff x="4306958" y="1082925"/>
              <a:chExt cx="1589359" cy="958358"/>
            </a:xfrm>
          </p:grpSpPr>
          <p:sp>
            <p:nvSpPr>
              <p:cNvPr id="3884" name="Google Shape;3884;p5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85" name="Google Shape;3885;p5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6" name="Google Shape;3886;p50"/>
            <p:cNvGrpSpPr/>
            <p:nvPr/>
          </p:nvGrpSpPr>
          <p:grpSpPr>
            <a:xfrm>
              <a:off x="4249973" y="1303451"/>
              <a:ext cx="799317" cy="841334"/>
              <a:chOff x="3027033" y="1244439"/>
              <a:chExt cx="1270977" cy="1337786"/>
            </a:xfrm>
          </p:grpSpPr>
          <p:sp>
            <p:nvSpPr>
              <p:cNvPr id="3887" name="Google Shape;3887;p5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88" name="Google Shape;3888;p5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9" name="Google Shape;3889;p50"/>
          <p:cNvGrpSpPr/>
          <p:nvPr/>
        </p:nvGrpSpPr>
        <p:grpSpPr>
          <a:xfrm>
            <a:off x="4057119" y="1858087"/>
            <a:ext cx="750769" cy="683784"/>
            <a:chOff x="4204684" y="2104422"/>
            <a:chExt cx="699822" cy="637382"/>
          </a:xfrm>
        </p:grpSpPr>
        <p:grpSp>
          <p:nvGrpSpPr>
            <p:cNvPr id="3890" name="Google Shape;3890;p50"/>
            <p:cNvGrpSpPr/>
            <p:nvPr/>
          </p:nvGrpSpPr>
          <p:grpSpPr>
            <a:xfrm>
              <a:off x="4204684" y="2430067"/>
              <a:ext cx="342957" cy="311738"/>
              <a:chOff x="4204684" y="2430067"/>
              <a:chExt cx="342957" cy="311738"/>
            </a:xfrm>
          </p:grpSpPr>
          <p:sp>
            <p:nvSpPr>
              <p:cNvPr id="3891" name="Google Shape;3891;p5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50"/>
            <p:cNvGrpSpPr/>
            <p:nvPr/>
          </p:nvGrpSpPr>
          <p:grpSpPr>
            <a:xfrm>
              <a:off x="4561586" y="2430067"/>
              <a:ext cx="342920" cy="311738"/>
              <a:chOff x="4561586" y="2430067"/>
              <a:chExt cx="342920" cy="311738"/>
            </a:xfrm>
          </p:grpSpPr>
          <p:sp>
            <p:nvSpPr>
              <p:cNvPr id="3894" name="Google Shape;3894;p5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6" name="Google Shape;3896;p50"/>
            <p:cNvGrpSpPr/>
            <p:nvPr/>
          </p:nvGrpSpPr>
          <p:grpSpPr>
            <a:xfrm>
              <a:off x="4561586" y="2104422"/>
              <a:ext cx="342920" cy="311738"/>
              <a:chOff x="4561586" y="2104422"/>
              <a:chExt cx="342920" cy="311738"/>
            </a:xfrm>
          </p:grpSpPr>
          <p:sp>
            <p:nvSpPr>
              <p:cNvPr id="3897" name="Google Shape;3897;p5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9" name="Google Shape;3899;p50"/>
            <p:cNvGrpSpPr/>
            <p:nvPr/>
          </p:nvGrpSpPr>
          <p:grpSpPr>
            <a:xfrm>
              <a:off x="4204684" y="2104422"/>
              <a:ext cx="342957" cy="311664"/>
              <a:chOff x="4204684" y="2104422"/>
              <a:chExt cx="342957" cy="311664"/>
            </a:xfrm>
          </p:grpSpPr>
          <p:sp>
            <p:nvSpPr>
              <p:cNvPr id="3900" name="Google Shape;3900;p5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2" name="Google Shape;3902;p50"/>
          <p:cNvGrpSpPr/>
          <p:nvPr/>
        </p:nvGrpSpPr>
        <p:grpSpPr>
          <a:xfrm>
            <a:off x="5521552" y="971301"/>
            <a:ext cx="660591" cy="688867"/>
            <a:chOff x="5830645" y="1267368"/>
            <a:chExt cx="530340" cy="553040"/>
          </a:xfrm>
        </p:grpSpPr>
        <p:sp>
          <p:nvSpPr>
            <p:cNvPr id="3903" name="Google Shape;3903;p5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4" name="Google Shape;3904;p50"/>
            <p:cNvGrpSpPr/>
            <p:nvPr/>
          </p:nvGrpSpPr>
          <p:grpSpPr>
            <a:xfrm>
              <a:off x="5830645" y="1267368"/>
              <a:ext cx="259743" cy="269909"/>
              <a:chOff x="5830645" y="1267368"/>
              <a:chExt cx="259743" cy="269909"/>
            </a:xfrm>
          </p:grpSpPr>
          <p:sp>
            <p:nvSpPr>
              <p:cNvPr id="3905" name="Google Shape;3905;p5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50"/>
            <p:cNvGrpSpPr/>
            <p:nvPr/>
          </p:nvGrpSpPr>
          <p:grpSpPr>
            <a:xfrm>
              <a:off x="6101293" y="1267368"/>
              <a:ext cx="259692" cy="269909"/>
              <a:chOff x="6101293" y="1267368"/>
              <a:chExt cx="259692" cy="269909"/>
            </a:xfrm>
          </p:grpSpPr>
          <p:sp>
            <p:nvSpPr>
              <p:cNvPr id="3908" name="Google Shape;3908;p5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50"/>
            <p:cNvGrpSpPr/>
            <p:nvPr/>
          </p:nvGrpSpPr>
          <p:grpSpPr>
            <a:xfrm>
              <a:off x="5830645" y="1550500"/>
              <a:ext cx="259692" cy="269909"/>
              <a:chOff x="5830645" y="1550500"/>
              <a:chExt cx="259692" cy="269909"/>
            </a:xfrm>
          </p:grpSpPr>
          <p:sp>
            <p:nvSpPr>
              <p:cNvPr id="3911" name="Google Shape;3911;p5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3" name="Google Shape;3913;p50"/>
            <p:cNvGrpSpPr/>
            <p:nvPr/>
          </p:nvGrpSpPr>
          <p:grpSpPr>
            <a:xfrm>
              <a:off x="6101293" y="1550500"/>
              <a:ext cx="259692" cy="269909"/>
              <a:chOff x="6101293" y="1550500"/>
              <a:chExt cx="259692" cy="269909"/>
            </a:xfrm>
          </p:grpSpPr>
          <p:sp>
            <p:nvSpPr>
              <p:cNvPr id="3914" name="Google Shape;3914;p5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6" name="Google Shape;3916;p50"/>
          <p:cNvGrpSpPr/>
          <p:nvPr/>
        </p:nvGrpSpPr>
        <p:grpSpPr>
          <a:xfrm>
            <a:off x="723705" y="1861761"/>
            <a:ext cx="697154" cy="679574"/>
            <a:chOff x="2679875" y="2361475"/>
            <a:chExt cx="780425" cy="760575"/>
          </a:xfrm>
        </p:grpSpPr>
        <p:sp>
          <p:nvSpPr>
            <p:cNvPr id="3917" name="Google Shape;3917;p5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50"/>
          <p:cNvGrpSpPr/>
          <p:nvPr/>
        </p:nvGrpSpPr>
        <p:grpSpPr>
          <a:xfrm>
            <a:off x="3122864" y="971353"/>
            <a:ext cx="735829" cy="684547"/>
            <a:chOff x="3351965" y="1148808"/>
            <a:chExt cx="750770" cy="698375"/>
          </a:xfrm>
        </p:grpSpPr>
        <p:grpSp>
          <p:nvGrpSpPr>
            <p:cNvPr id="3924" name="Google Shape;3924;p50"/>
            <p:cNvGrpSpPr/>
            <p:nvPr/>
          </p:nvGrpSpPr>
          <p:grpSpPr>
            <a:xfrm>
              <a:off x="3586796" y="1148808"/>
              <a:ext cx="294857" cy="286830"/>
              <a:chOff x="3750225" y="1774000"/>
              <a:chExt cx="149575" cy="145525"/>
            </a:xfrm>
          </p:grpSpPr>
          <p:sp>
            <p:nvSpPr>
              <p:cNvPr id="3925" name="Google Shape;3925;p5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50"/>
            <p:cNvGrpSpPr/>
            <p:nvPr/>
          </p:nvGrpSpPr>
          <p:grpSpPr>
            <a:xfrm>
              <a:off x="3779245" y="1375768"/>
              <a:ext cx="323490" cy="286978"/>
              <a:chOff x="3847850" y="1889150"/>
              <a:chExt cx="164100" cy="145600"/>
            </a:xfrm>
          </p:grpSpPr>
          <p:sp>
            <p:nvSpPr>
              <p:cNvPr id="3928" name="Google Shape;3928;p5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50"/>
            <p:cNvGrpSpPr/>
            <p:nvPr/>
          </p:nvGrpSpPr>
          <p:grpSpPr>
            <a:xfrm>
              <a:off x="3351965" y="1330435"/>
              <a:ext cx="295449" cy="285401"/>
              <a:chOff x="3631100" y="1866150"/>
              <a:chExt cx="149875" cy="144800"/>
            </a:xfrm>
          </p:grpSpPr>
          <p:sp>
            <p:nvSpPr>
              <p:cNvPr id="3931" name="Google Shape;3931;p5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3" name="Google Shape;3933;p50"/>
            <p:cNvGrpSpPr/>
            <p:nvPr/>
          </p:nvGrpSpPr>
          <p:grpSpPr>
            <a:xfrm>
              <a:off x="3548208" y="1560352"/>
              <a:ext cx="294808" cy="286830"/>
              <a:chOff x="3730650" y="1982800"/>
              <a:chExt cx="149550" cy="145525"/>
            </a:xfrm>
          </p:grpSpPr>
          <p:sp>
            <p:nvSpPr>
              <p:cNvPr id="3934" name="Google Shape;3934;p5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6" name="Google Shape;3936;p50"/>
          <p:cNvGrpSpPr/>
          <p:nvPr/>
        </p:nvGrpSpPr>
        <p:grpSpPr>
          <a:xfrm>
            <a:off x="7624517" y="971307"/>
            <a:ext cx="804565" cy="677795"/>
            <a:chOff x="7636443" y="1204988"/>
            <a:chExt cx="804565" cy="677795"/>
          </a:xfrm>
        </p:grpSpPr>
        <p:grpSp>
          <p:nvGrpSpPr>
            <p:cNvPr id="3937" name="Google Shape;3937;p50"/>
            <p:cNvGrpSpPr/>
            <p:nvPr/>
          </p:nvGrpSpPr>
          <p:grpSpPr>
            <a:xfrm>
              <a:off x="7636443" y="1509705"/>
              <a:ext cx="804565" cy="373078"/>
              <a:chOff x="7636443" y="1509705"/>
              <a:chExt cx="804565" cy="373078"/>
            </a:xfrm>
          </p:grpSpPr>
          <p:sp>
            <p:nvSpPr>
              <p:cNvPr id="3938" name="Google Shape;3938;p5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50"/>
            <p:cNvGrpSpPr/>
            <p:nvPr/>
          </p:nvGrpSpPr>
          <p:grpSpPr>
            <a:xfrm>
              <a:off x="7636443" y="1408133"/>
              <a:ext cx="804565" cy="373078"/>
              <a:chOff x="7636443" y="1408133"/>
              <a:chExt cx="804565" cy="373078"/>
            </a:xfrm>
          </p:grpSpPr>
          <p:sp>
            <p:nvSpPr>
              <p:cNvPr id="3941" name="Google Shape;3941;p5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50"/>
            <p:cNvGrpSpPr/>
            <p:nvPr/>
          </p:nvGrpSpPr>
          <p:grpSpPr>
            <a:xfrm>
              <a:off x="7636443" y="1306560"/>
              <a:ext cx="804565" cy="373078"/>
              <a:chOff x="7636443" y="1306560"/>
              <a:chExt cx="804565" cy="373078"/>
            </a:xfrm>
          </p:grpSpPr>
          <p:sp>
            <p:nvSpPr>
              <p:cNvPr id="3944" name="Google Shape;3944;p5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50"/>
            <p:cNvGrpSpPr/>
            <p:nvPr/>
          </p:nvGrpSpPr>
          <p:grpSpPr>
            <a:xfrm>
              <a:off x="7636443" y="1204988"/>
              <a:ext cx="804565" cy="373078"/>
              <a:chOff x="7636443" y="1204988"/>
              <a:chExt cx="804565" cy="373078"/>
            </a:xfrm>
          </p:grpSpPr>
          <p:sp>
            <p:nvSpPr>
              <p:cNvPr id="3947" name="Google Shape;3947;p5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9" name="Google Shape;3949;p50"/>
          <p:cNvGrpSpPr/>
          <p:nvPr/>
        </p:nvGrpSpPr>
        <p:grpSpPr>
          <a:xfrm>
            <a:off x="4963363" y="1878721"/>
            <a:ext cx="661339" cy="661188"/>
            <a:chOff x="3990000" y="975400"/>
            <a:chExt cx="3934200" cy="3933300"/>
          </a:xfrm>
        </p:grpSpPr>
        <p:sp>
          <p:nvSpPr>
            <p:cNvPr id="3950" name="Google Shape;3950;p5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50"/>
          <p:cNvGrpSpPr/>
          <p:nvPr/>
        </p:nvGrpSpPr>
        <p:grpSpPr>
          <a:xfrm>
            <a:off x="6607011" y="1857359"/>
            <a:ext cx="868881" cy="684241"/>
            <a:chOff x="6598259" y="2078634"/>
            <a:chExt cx="868881" cy="684241"/>
          </a:xfrm>
        </p:grpSpPr>
        <p:sp>
          <p:nvSpPr>
            <p:cNvPr id="3955" name="Google Shape;3955;p5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1" name="Google Shape;3961;p50"/>
            <p:cNvGrpSpPr/>
            <p:nvPr/>
          </p:nvGrpSpPr>
          <p:grpSpPr>
            <a:xfrm>
              <a:off x="6808175" y="2078634"/>
              <a:ext cx="452229" cy="684241"/>
              <a:chOff x="6808175" y="2078634"/>
              <a:chExt cx="452229" cy="684241"/>
            </a:xfrm>
          </p:grpSpPr>
          <p:sp>
            <p:nvSpPr>
              <p:cNvPr id="3962" name="Google Shape;3962;p5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8" name="Google Shape;3968;p50"/>
              <p:cNvGrpSpPr/>
              <p:nvPr/>
            </p:nvGrpSpPr>
            <p:grpSpPr>
              <a:xfrm>
                <a:off x="6821586" y="2078634"/>
                <a:ext cx="426871" cy="684241"/>
                <a:chOff x="6821586" y="2078634"/>
                <a:chExt cx="426871" cy="684241"/>
              </a:xfrm>
            </p:grpSpPr>
            <p:grpSp>
              <p:nvGrpSpPr>
                <p:cNvPr id="3969" name="Google Shape;3969;p50"/>
                <p:cNvGrpSpPr/>
                <p:nvPr/>
              </p:nvGrpSpPr>
              <p:grpSpPr>
                <a:xfrm>
                  <a:off x="6821586" y="2078634"/>
                  <a:ext cx="426871" cy="684241"/>
                  <a:chOff x="6821586" y="2078634"/>
                  <a:chExt cx="426871" cy="684241"/>
                </a:xfrm>
              </p:grpSpPr>
              <p:sp>
                <p:nvSpPr>
                  <p:cNvPr id="3970" name="Google Shape;3970;p5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9" name="Google Shape;3989;p5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95" name="Google Shape;3995;p50"/>
          <p:cNvGrpSpPr/>
          <p:nvPr/>
        </p:nvGrpSpPr>
        <p:grpSpPr>
          <a:xfrm>
            <a:off x="716994" y="3531369"/>
            <a:ext cx="1340789" cy="640830"/>
            <a:chOff x="238125" y="1151100"/>
            <a:chExt cx="7139450" cy="3412300"/>
          </a:xfrm>
        </p:grpSpPr>
        <p:sp>
          <p:nvSpPr>
            <p:cNvPr id="3996" name="Google Shape;3996;p5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50"/>
          <p:cNvGrpSpPr/>
          <p:nvPr/>
        </p:nvGrpSpPr>
        <p:grpSpPr>
          <a:xfrm>
            <a:off x="5584217" y="2734650"/>
            <a:ext cx="985357" cy="585764"/>
            <a:chOff x="5145061" y="2881789"/>
            <a:chExt cx="1107641" cy="658458"/>
          </a:xfrm>
        </p:grpSpPr>
        <p:grpSp>
          <p:nvGrpSpPr>
            <p:cNvPr id="4009" name="Google Shape;4009;p50"/>
            <p:cNvGrpSpPr/>
            <p:nvPr/>
          </p:nvGrpSpPr>
          <p:grpSpPr>
            <a:xfrm>
              <a:off x="5722989" y="3244587"/>
              <a:ext cx="529713" cy="295659"/>
              <a:chOff x="5722989" y="3244587"/>
              <a:chExt cx="529713" cy="295659"/>
            </a:xfrm>
          </p:grpSpPr>
          <p:sp>
            <p:nvSpPr>
              <p:cNvPr id="4010" name="Google Shape;4010;p5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11" name="Google Shape;4011;p5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12" name="Google Shape;4012;p50"/>
            <p:cNvGrpSpPr/>
            <p:nvPr/>
          </p:nvGrpSpPr>
          <p:grpSpPr>
            <a:xfrm>
              <a:off x="5145061" y="3244587"/>
              <a:ext cx="536807" cy="295659"/>
              <a:chOff x="5145061" y="3244587"/>
              <a:chExt cx="536807" cy="295659"/>
            </a:xfrm>
          </p:grpSpPr>
          <p:sp>
            <p:nvSpPr>
              <p:cNvPr id="4013" name="Google Shape;4013;p5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14" name="Google Shape;4014;p5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15" name="Google Shape;4015;p50"/>
            <p:cNvGrpSpPr/>
            <p:nvPr/>
          </p:nvGrpSpPr>
          <p:grpSpPr>
            <a:xfrm>
              <a:off x="5341327" y="2898245"/>
              <a:ext cx="532309" cy="614891"/>
              <a:chOff x="5341327" y="2898245"/>
              <a:chExt cx="532309" cy="614891"/>
            </a:xfrm>
          </p:grpSpPr>
          <p:sp>
            <p:nvSpPr>
              <p:cNvPr id="4016" name="Google Shape;4016;p5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17" name="Google Shape;4017;p5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018" name="Google Shape;4018;p50"/>
            <p:cNvGrpSpPr/>
            <p:nvPr/>
          </p:nvGrpSpPr>
          <p:grpSpPr>
            <a:xfrm>
              <a:off x="5532290" y="2881789"/>
              <a:ext cx="620516" cy="305456"/>
              <a:chOff x="5532290" y="2881789"/>
              <a:chExt cx="620516" cy="305456"/>
            </a:xfrm>
          </p:grpSpPr>
          <p:sp>
            <p:nvSpPr>
              <p:cNvPr id="4019" name="Google Shape;4019;p5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020" name="Google Shape;4020;p5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021" name="Google Shape;4021;p50"/>
          <p:cNvGrpSpPr/>
          <p:nvPr/>
        </p:nvGrpSpPr>
        <p:grpSpPr>
          <a:xfrm>
            <a:off x="8163140" y="3526708"/>
            <a:ext cx="269068" cy="645491"/>
            <a:chOff x="7026852" y="3311869"/>
            <a:chExt cx="434331" cy="1041954"/>
          </a:xfrm>
        </p:grpSpPr>
        <p:sp>
          <p:nvSpPr>
            <p:cNvPr id="4022" name="Google Shape;4022;p5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50"/>
          <p:cNvGrpSpPr/>
          <p:nvPr/>
        </p:nvGrpSpPr>
        <p:grpSpPr>
          <a:xfrm>
            <a:off x="6179721" y="3565945"/>
            <a:ext cx="293882" cy="293836"/>
            <a:chOff x="4873519" y="3311869"/>
            <a:chExt cx="499374" cy="499296"/>
          </a:xfrm>
        </p:grpSpPr>
        <p:sp>
          <p:nvSpPr>
            <p:cNvPr id="4026" name="Google Shape;4026;p5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50"/>
          <p:cNvGrpSpPr/>
          <p:nvPr/>
        </p:nvGrpSpPr>
        <p:grpSpPr>
          <a:xfrm>
            <a:off x="6179721" y="3878317"/>
            <a:ext cx="293882" cy="293882"/>
            <a:chOff x="4873519" y="3875839"/>
            <a:chExt cx="499374" cy="499374"/>
          </a:xfrm>
        </p:grpSpPr>
        <p:sp>
          <p:nvSpPr>
            <p:cNvPr id="4029" name="Google Shape;4029;p5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50"/>
          <p:cNvGrpSpPr/>
          <p:nvPr/>
        </p:nvGrpSpPr>
        <p:grpSpPr>
          <a:xfrm>
            <a:off x="2410248" y="1850269"/>
            <a:ext cx="698104" cy="698208"/>
            <a:chOff x="2565073" y="2075876"/>
            <a:chExt cx="672482" cy="672518"/>
          </a:xfrm>
        </p:grpSpPr>
        <p:sp>
          <p:nvSpPr>
            <p:cNvPr id="4032" name="Google Shape;4032;p5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50"/>
          <p:cNvGrpSpPr/>
          <p:nvPr/>
        </p:nvGrpSpPr>
        <p:grpSpPr>
          <a:xfrm>
            <a:off x="5633660" y="3534870"/>
            <a:ext cx="438354" cy="637329"/>
            <a:chOff x="1697726" y="3244179"/>
            <a:chExt cx="788124" cy="1146069"/>
          </a:xfrm>
        </p:grpSpPr>
        <p:sp>
          <p:nvSpPr>
            <p:cNvPr id="4039" name="Google Shape;4039;p5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1" name="Google Shape;4041;p5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2" name="Google Shape;4042;p50"/>
          <p:cNvGrpSpPr/>
          <p:nvPr/>
        </p:nvGrpSpPr>
        <p:grpSpPr>
          <a:xfrm>
            <a:off x="7634874" y="1863232"/>
            <a:ext cx="799565" cy="670282"/>
            <a:chOff x="7617850" y="2063282"/>
            <a:chExt cx="799565" cy="670282"/>
          </a:xfrm>
        </p:grpSpPr>
        <p:cxnSp>
          <p:nvCxnSpPr>
            <p:cNvPr id="4043" name="Google Shape;4043;p5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44" name="Google Shape;4044;p5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45" name="Google Shape;4045;p5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46" name="Google Shape;4046;p5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47" name="Google Shape;4047;p5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48" name="Google Shape;4048;p5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49" name="Google Shape;4049;p50"/>
            <p:cNvGrpSpPr/>
            <p:nvPr/>
          </p:nvGrpSpPr>
          <p:grpSpPr>
            <a:xfrm>
              <a:off x="7734309" y="2063282"/>
              <a:ext cx="570957" cy="620095"/>
              <a:chOff x="7734309" y="2063282"/>
              <a:chExt cx="570957" cy="620095"/>
            </a:xfrm>
          </p:grpSpPr>
          <p:grpSp>
            <p:nvGrpSpPr>
              <p:cNvPr id="4050" name="Google Shape;4050;p50"/>
              <p:cNvGrpSpPr/>
              <p:nvPr/>
            </p:nvGrpSpPr>
            <p:grpSpPr>
              <a:xfrm>
                <a:off x="8031573" y="2063282"/>
                <a:ext cx="273693" cy="620095"/>
                <a:chOff x="8031573" y="2063282"/>
                <a:chExt cx="273693" cy="620095"/>
              </a:xfrm>
            </p:grpSpPr>
            <p:sp>
              <p:nvSpPr>
                <p:cNvPr id="4051" name="Google Shape;4051;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5" name="Google Shape;4055;p50"/>
              <p:cNvGrpSpPr/>
              <p:nvPr/>
            </p:nvGrpSpPr>
            <p:grpSpPr>
              <a:xfrm flipH="1">
                <a:off x="7734309" y="2063282"/>
                <a:ext cx="273693" cy="620095"/>
                <a:chOff x="8031573" y="2063282"/>
                <a:chExt cx="273693" cy="620095"/>
              </a:xfrm>
            </p:grpSpPr>
            <p:sp>
              <p:nvSpPr>
                <p:cNvPr id="4056" name="Google Shape;4056;p5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60" name="Google Shape;4060;p5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2" name="Google Shape;4062;p50"/>
          <p:cNvGrpSpPr/>
          <p:nvPr/>
        </p:nvGrpSpPr>
        <p:grpSpPr>
          <a:xfrm>
            <a:off x="7821480" y="2716716"/>
            <a:ext cx="602567" cy="601884"/>
            <a:chOff x="1186975" y="238125"/>
            <a:chExt cx="5244275" cy="5238325"/>
          </a:xfrm>
        </p:grpSpPr>
        <p:sp>
          <p:nvSpPr>
            <p:cNvPr id="4063" name="Google Shape;4063;p5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50"/>
          <p:cNvGrpSpPr/>
          <p:nvPr/>
        </p:nvGrpSpPr>
        <p:grpSpPr>
          <a:xfrm>
            <a:off x="3264218" y="1856199"/>
            <a:ext cx="651848" cy="687338"/>
            <a:chOff x="3400515" y="2056248"/>
            <a:chExt cx="698134" cy="735987"/>
          </a:xfrm>
        </p:grpSpPr>
        <p:grpSp>
          <p:nvGrpSpPr>
            <p:cNvPr id="4068" name="Google Shape;4068;p50"/>
            <p:cNvGrpSpPr/>
            <p:nvPr/>
          </p:nvGrpSpPr>
          <p:grpSpPr>
            <a:xfrm>
              <a:off x="3400515" y="2283913"/>
              <a:ext cx="312919" cy="219900"/>
              <a:chOff x="3400515" y="2283913"/>
              <a:chExt cx="312919" cy="219900"/>
            </a:xfrm>
          </p:grpSpPr>
          <p:sp>
            <p:nvSpPr>
              <p:cNvPr id="4069" name="Google Shape;4069;p5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70" name="Google Shape;4070;p5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71" name="Google Shape;4071;p50"/>
            <p:cNvGrpSpPr/>
            <p:nvPr/>
          </p:nvGrpSpPr>
          <p:grpSpPr>
            <a:xfrm>
              <a:off x="3547823" y="2461089"/>
              <a:ext cx="219900" cy="331146"/>
              <a:chOff x="3547823" y="2461089"/>
              <a:chExt cx="219900" cy="331146"/>
            </a:xfrm>
          </p:grpSpPr>
          <p:sp>
            <p:nvSpPr>
              <p:cNvPr id="4072" name="Google Shape;4072;p5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73" name="Google Shape;4073;p5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074" name="Google Shape;4074;p50"/>
            <p:cNvGrpSpPr/>
            <p:nvPr/>
          </p:nvGrpSpPr>
          <p:grpSpPr>
            <a:xfrm>
              <a:off x="3734138" y="2461089"/>
              <a:ext cx="219900" cy="331146"/>
              <a:chOff x="3734138" y="2461089"/>
              <a:chExt cx="219900" cy="331146"/>
            </a:xfrm>
          </p:grpSpPr>
          <p:sp>
            <p:nvSpPr>
              <p:cNvPr id="4075" name="Google Shape;4075;p5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76" name="Google Shape;4076;p5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077" name="Google Shape;4077;p50"/>
            <p:cNvGrpSpPr/>
            <p:nvPr/>
          </p:nvGrpSpPr>
          <p:grpSpPr>
            <a:xfrm>
              <a:off x="3787560" y="2281742"/>
              <a:ext cx="311089" cy="219900"/>
              <a:chOff x="3787560" y="2281742"/>
              <a:chExt cx="311089" cy="219900"/>
            </a:xfrm>
          </p:grpSpPr>
          <p:sp>
            <p:nvSpPr>
              <p:cNvPr id="4078" name="Google Shape;4078;p5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79" name="Google Shape;4079;p5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080" name="Google Shape;4080;p50"/>
            <p:cNvGrpSpPr/>
            <p:nvPr/>
          </p:nvGrpSpPr>
          <p:grpSpPr>
            <a:xfrm>
              <a:off x="3637290" y="2056248"/>
              <a:ext cx="219900" cy="330736"/>
              <a:chOff x="3637290" y="2056248"/>
              <a:chExt cx="219900" cy="330736"/>
            </a:xfrm>
          </p:grpSpPr>
          <p:sp>
            <p:nvSpPr>
              <p:cNvPr id="4081" name="Google Shape;4081;p5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082" name="Google Shape;4082;p5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083" name="Google Shape;4083;p50"/>
          <p:cNvGrpSpPr/>
          <p:nvPr/>
        </p:nvGrpSpPr>
        <p:grpSpPr>
          <a:xfrm>
            <a:off x="2555923" y="2726206"/>
            <a:ext cx="1268144" cy="592394"/>
            <a:chOff x="238125" y="1188750"/>
            <a:chExt cx="7140450" cy="3335550"/>
          </a:xfrm>
        </p:grpSpPr>
        <p:sp>
          <p:nvSpPr>
            <p:cNvPr id="4084" name="Google Shape;4084;p5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50"/>
          <p:cNvGrpSpPr/>
          <p:nvPr/>
        </p:nvGrpSpPr>
        <p:grpSpPr>
          <a:xfrm>
            <a:off x="6663824" y="2728360"/>
            <a:ext cx="1053944" cy="590147"/>
            <a:chOff x="238125" y="1335475"/>
            <a:chExt cx="5418735" cy="3034175"/>
          </a:xfrm>
        </p:grpSpPr>
        <p:sp>
          <p:nvSpPr>
            <p:cNvPr id="4090" name="Google Shape;4090;p5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3" name="Google Shape;4093;p50"/>
          <p:cNvGrpSpPr/>
          <p:nvPr/>
        </p:nvGrpSpPr>
        <p:grpSpPr>
          <a:xfrm>
            <a:off x="4094633" y="3533260"/>
            <a:ext cx="1268207" cy="638939"/>
            <a:chOff x="3967651" y="3645904"/>
            <a:chExt cx="1479304" cy="745292"/>
          </a:xfrm>
        </p:grpSpPr>
        <p:grpSp>
          <p:nvGrpSpPr>
            <p:cNvPr id="4094" name="Google Shape;4094;p50"/>
            <p:cNvGrpSpPr/>
            <p:nvPr/>
          </p:nvGrpSpPr>
          <p:grpSpPr>
            <a:xfrm>
              <a:off x="3967651" y="4009026"/>
              <a:ext cx="1479304" cy="382170"/>
              <a:chOff x="3967651" y="4009026"/>
              <a:chExt cx="1479304" cy="382170"/>
            </a:xfrm>
          </p:grpSpPr>
          <p:grpSp>
            <p:nvGrpSpPr>
              <p:cNvPr id="4095" name="Google Shape;4095;p50"/>
              <p:cNvGrpSpPr/>
              <p:nvPr/>
            </p:nvGrpSpPr>
            <p:grpSpPr>
              <a:xfrm>
                <a:off x="4892216" y="4195630"/>
                <a:ext cx="554739" cy="195566"/>
                <a:chOff x="3604375" y="4892160"/>
                <a:chExt cx="1651500" cy="582215"/>
              </a:xfrm>
            </p:grpSpPr>
            <p:sp>
              <p:nvSpPr>
                <p:cNvPr id="4096" name="Google Shape;4096;p5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5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50"/>
              <p:cNvGrpSpPr/>
              <p:nvPr/>
            </p:nvGrpSpPr>
            <p:grpSpPr>
              <a:xfrm>
                <a:off x="3967651" y="4146303"/>
                <a:ext cx="579402" cy="244893"/>
                <a:chOff x="851875" y="4745310"/>
                <a:chExt cx="1724925" cy="729065"/>
              </a:xfrm>
            </p:grpSpPr>
            <p:sp>
              <p:nvSpPr>
                <p:cNvPr id="4099" name="Google Shape;4099;p5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50"/>
              <p:cNvGrpSpPr/>
              <p:nvPr/>
            </p:nvGrpSpPr>
            <p:grpSpPr>
              <a:xfrm>
                <a:off x="4460753" y="4009026"/>
                <a:ext cx="493110" cy="382170"/>
                <a:chOff x="2319875" y="4336625"/>
                <a:chExt cx="1468025" cy="1137750"/>
              </a:xfrm>
            </p:grpSpPr>
            <p:sp>
              <p:nvSpPr>
                <p:cNvPr id="4102" name="Google Shape;4102;p5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4" name="Google Shape;4104;p50"/>
            <p:cNvGrpSpPr/>
            <p:nvPr/>
          </p:nvGrpSpPr>
          <p:grpSpPr>
            <a:xfrm>
              <a:off x="4479443" y="3645904"/>
              <a:ext cx="455965" cy="388789"/>
              <a:chOff x="2957425" y="238100"/>
              <a:chExt cx="1910200" cy="1628775"/>
            </a:xfrm>
          </p:grpSpPr>
          <p:sp>
            <p:nvSpPr>
              <p:cNvPr id="4105" name="Google Shape;4105;p5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5" name="Google Shape;4115;p50"/>
          <p:cNvGrpSpPr/>
          <p:nvPr/>
        </p:nvGrpSpPr>
        <p:grpSpPr>
          <a:xfrm>
            <a:off x="2480746" y="3534460"/>
            <a:ext cx="1243128" cy="637739"/>
            <a:chOff x="2496310" y="3693351"/>
            <a:chExt cx="1342906" cy="688926"/>
          </a:xfrm>
        </p:grpSpPr>
        <p:grpSp>
          <p:nvGrpSpPr>
            <p:cNvPr id="4116" name="Google Shape;4116;p50"/>
            <p:cNvGrpSpPr/>
            <p:nvPr/>
          </p:nvGrpSpPr>
          <p:grpSpPr>
            <a:xfrm>
              <a:off x="2496310" y="3693351"/>
              <a:ext cx="1342906" cy="688875"/>
              <a:chOff x="2496310" y="3693351"/>
              <a:chExt cx="1342906" cy="688875"/>
            </a:xfrm>
          </p:grpSpPr>
          <p:sp>
            <p:nvSpPr>
              <p:cNvPr id="4117" name="Google Shape;4117;p5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3" name="Google Shape;4123;p50"/>
              <p:cNvCxnSpPr>
                <a:stCxn id="412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124" name="Google Shape;4124;p50"/>
              <p:cNvCxnSpPr>
                <a:stCxn id="411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125" name="Google Shape;4125;p50"/>
              <p:cNvCxnSpPr>
                <a:stCxn id="411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26" name="Google Shape;4126;p50"/>
              <p:cNvCxnSpPr>
                <a:stCxn id="412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127" name="Google Shape;4127;p50"/>
              <p:cNvCxnSpPr>
                <a:stCxn id="412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128" name="Google Shape;4128;p50"/>
            <p:cNvGrpSpPr/>
            <p:nvPr/>
          </p:nvGrpSpPr>
          <p:grpSpPr>
            <a:xfrm>
              <a:off x="2675275" y="3930557"/>
              <a:ext cx="1003306" cy="451719"/>
              <a:chOff x="2675275" y="4174282"/>
              <a:chExt cx="1003306" cy="451719"/>
            </a:xfrm>
          </p:grpSpPr>
          <p:sp>
            <p:nvSpPr>
              <p:cNvPr id="4129" name="Google Shape;4129;p5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2" name="Google Shape;4132;p50"/>
          <p:cNvGrpSpPr/>
          <p:nvPr/>
        </p:nvGrpSpPr>
        <p:grpSpPr>
          <a:xfrm>
            <a:off x="1654417" y="971307"/>
            <a:ext cx="574511" cy="874709"/>
            <a:chOff x="1715404" y="1112080"/>
            <a:chExt cx="642270" cy="977984"/>
          </a:xfrm>
        </p:grpSpPr>
        <p:grpSp>
          <p:nvGrpSpPr>
            <p:cNvPr id="4133" name="Google Shape;4133;p50"/>
            <p:cNvGrpSpPr/>
            <p:nvPr/>
          </p:nvGrpSpPr>
          <p:grpSpPr>
            <a:xfrm>
              <a:off x="1715404" y="1112080"/>
              <a:ext cx="642270" cy="977984"/>
              <a:chOff x="1715404" y="1112080"/>
              <a:chExt cx="642270" cy="977984"/>
            </a:xfrm>
          </p:grpSpPr>
          <p:sp>
            <p:nvSpPr>
              <p:cNvPr id="4134" name="Google Shape;4134;p5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6" name="Google Shape;4136;p50"/>
            <p:cNvGrpSpPr/>
            <p:nvPr/>
          </p:nvGrpSpPr>
          <p:grpSpPr>
            <a:xfrm>
              <a:off x="1768927" y="1165603"/>
              <a:ext cx="535225" cy="851367"/>
              <a:chOff x="1768927" y="1165603"/>
              <a:chExt cx="535225" cy="851367"/>
            </a:xfrm>
          </p:grpSpPr>
          <p:sp>
            <p:nvSpPr>
              <p:cNvPr id="4137" name="Google Shape;4137;p5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50"/>
            <p:cNvGrpSpPr/>
            <p:nvPr/>
          </p:nvGrpSpPr>
          <p:grpSpPr>
            <a:xfrm>
              <a:off x="1822449" y="1219125"/>
              <a:ext cx="428180" cy="718859"/>
              <a:chOff x="1822449" y="1219125"/>
              <a:chExt cx="428180" cy="718859"/>
            </a:xfrm>
          </p:grpSpPr>
          <p:sp>
            <p:nvSpPr>
              <p:cNvPr id="4140" name="Google Shape;4140;p5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50"/>
            <p:cNvGrpSpPr/>
            <p:nvPr/>
          </p:nvGrpSpPr>
          <p:grpSpPr>
            <a:xfrm>
              <a:off x="1875972" y="1272648"/>
              <a:ext cx="321135" cy="586939"/>
              <a:chOff x="1875972" y="1272648"/>
              <a:chExt cx="321135" cy="586939"/>
            </a:xfrm>
          </p:grpSpPr>
          <p:sp>
            <p:nvSpPr>
              <p:cNvPr id="4143" name="Google Shape;4143;p5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5" name="Google Shape;4145;p50"/>
          <p:cNvGrpSpPr/>
          <p:nvPr/>
        </p:nvGrpSpPr>
        <p:grpSpPr>
          <a:xfrm>
            <a:off x="7761578" y="3528028"/>
            <a:ext cx="293855" cy="644170"/>
            <a:chOff x="241025" y="3151575"/>
            <a:chExt cx="293855" cy="644170"/>
          </a:xfrm>
        </p:grpSpPr>
        <p:sp>
          <p:nvSpPr>
            <p:cNvPr id="4146" name="Google Shape;4146;p5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50"/>
          <p:cNvGrpSpPr/>
          <p:nvPr/>
        </p:nvGrpSpPr>
        <p:grpSpPr>
          <a:xfrm>
            <a:off x="709562" y="2728028"/>
            <a:ext cx="1779649" cy="591620"/>
            <a:chOff x="246070" y="1983375"/>
            <a:chExt cx="1855347" cy="616849"/>
          </a:xfrm>
        </p:grpSpPr>
        <p:sp>
          <p:nvSpPr>
            <p:cNvPr id="4149" name="Google Shape;4149;p5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50"/>
          <p:cNvGrpSpPr/>
          <p:nvPr/>
        </p:nvGrpSpPr>
        <p:grpSpPr>
          <a:xfrm>
            <a:off x="2320428" y="971307"/>
            <a:ext cx="711055" cy="745993"/>
            <a:chOff x="2496269" y="1171698"/>
            <a:chExt cx="761953" cy="799392"/>
          </a:xfrm>
        </p:grpSpPr>
        <p:grpSp>
          <p:nvGrpSpPr>
            <p:cNvPr id="4159" name="Google Shape;4159;p50"/>
            <p:cNvGrpSpPr/>
            <p:nvPr/>
          </p:nvGrpSpPr>
          <p:grpSpPr>
            <a:xfrm>
              <a:off x="2496269" y="1171698"/>
              <a:ext cx="761953" cy="723022"/>
              <a:chOff x="2496269" y="1171698"/>
              <a:chExt cx="761953" cy="723022"/>
            </a:xfrm>
          </p:grpSpPr>
          <p:sp>
            <p:nvSpPr>
              <p:cNvPr id="4160" name="Google Shape;4160;p5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2" name="Google Shape;4162;p50"/>
              <p:cNvGrpSpPr/>
              <p:nvPr/>
            </p:nvGrpSpPr>
            <p:grpSpPr>
              <a:xfrm>
                <a:off x="2496269" y="1171698"/>
                <a:ext cx="761953" cy="723022"/>
                <a:chOff x="2496269" y="1120652"/>
                <a:chExt cx="761953" cy="723022"/>
              </a:xfrm>
            </p:grpSpPr>
            <p:grpSp>
              <p:nvGrpSpPr>
                <p:cNvPr id="4163" name="Google Shape;4163;p50"/>
                <p:cNvGrpSpPr/>
                <p:nvPr/>
              </p:nvGrpSpPr>
              <p:grpSpPr>
                <a:xfrm>
                  <a:off x="2496269" y="1120652"/>
                  <a:ext cx="761953" cy="723022"/>
                  <a:chOff x="2496269" y="1120652"/>
                  <a:chExt cx="761953" cy="723022"/>
                </a:xfrm>
              </p:grpSpPr>
              <p:grpSp>
                <p:nvGrpSpPr>
                  <p:cNvPr id="4164" name="Google Shape;4164;p50"/>
                  <p:cNvGrpSpPr/>
                  <p:nvPr/>
                </p:nvGrpSpPr>
                <p:grpSpPr>
                  <a:xfrm>
                    <a:off x="2496269" y="1304589"/>
                    <a:ext cx="407089" cy="305057"/>
                    <a:chOff x="2496269" y="1304589"/>
                    <a:chExt cx="407089" cy="305057"/>
                  </a:xfrm>
                </p:grpSpPr>
                <p:sp>
                  <p:nvSpPr>
                    <p:cNvPr id="4165" name="Google Shape;4165;p5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50"/>
                  <p:cNvGrpSpPr/>
                  <p:nvPr/>
                </p:nvGrpSpPr>
                <p:grpSpPr>
                  <a:xfrm>
                    <a:off x="2586468" y="1493376"/>
                    <a:ext cx="358850" cy="349656"/>
                    <a:chOff x="2586468" y="1493376"/>
                    <a:chExt cx="358850" cy="349656"/>
                  </a:xfrm>
                </p:grpSpPr>
                <p:sp>
                  <p:nvSpPr>
                    <p:cNvPr id="4168" name="Google Shape;4168;p5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50"/>
                  <p:cNvGrpSpPr/>
                  <p:nvPr/>
                </p:nvGrpSpPr>
                <p:grpSpPr>
                  <a:xfrm>
                    <a:off x="2807939" y="1494024"/>
                    <a:ext cx="358857" cy="349650"/>
                    <a:chOff x="2807939" y="1494024"/>
                    <a:chExt cx="358857" cy="349650"/>
                  </a:xfrm>
                </p:grpSpPr>
                <p:sp>
                  <p:nvSpPr>
                    <p:cNvPr id="4171" name="Google Shape;4171;p5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50"/>
                  <p:cNvGrpSpPr/>
                  <p:nvPr/>
                </p:nvGrpSpPr>
                <p:grpSpPr>
                  <a:xfrm>
                    <a:off x="2851133" y="1305635"/>
                    <a:ext cx="407089" cy="305057"/>
                    <a:chOff x="2851133" y="1305635"/>
                    <a:chExt cx="407089" cy="305057"/>
                  </a:xfrm>
                </p:grpSpPr>
                <p:sp>
                  <p:nvSpPr>
                    <p:cNvPr id="4174" name="Google Shape;4174;p5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50"/>
                  <p:cNvGrpSpPr/>
                  <p:nvPr/>
                </p:nvGrpSpPr>
                <p:grpSpPr>
                  <a:xfrm>
                    <a:off x="2727495" y="1120652"/>
                    <a:ext cx="300271" cy="396358"/>
                    <a:chOff x="2727495" y="1120652"/>
                    <a:chExt cx="300271" cy="396358"/>
                  </a:xfrm>
                </p:grpSpPr>
                <p:sp>
                  <p:nvSpPr>
                    <p:cNvPr id="4177" name="Google Shape;4177;p5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9" name="Google Shape;4179;p50"/>
                <p:cNvGrpSpPr/>
                <p:nvPr/>
              </p:nvGrpSpPr>
              <p:grpSpPr>
                <a:xfrm>
                  <a:off x="2722305" y="1350460"/>
                  <a:ext cx="308357" cy="308344"/>
                  <a:chOff x="2722305" y="1350460"/>
                  <a:chExt cx="308357" cy="308344"/>
                </a:xfrm>
              </p:grpSpPr>
              <p:sp>
                <p:nvSpPr>
                  <p:cNvPr id="4180" name="Google Shape;4180;p5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1" name="Google Shape;4181;p50"/>
                  <p:cNvGrpSpPr/>
                  <p:nvPr/>
                </p:nvGrpSpPr>
                <p:grpSpPr>
                  <a:xfrm>
                    <a:off x="2725064" y="1364529"/>
                    <a:ext cx="297954" cy="280182"/>
                    <a:chOff x="2725064" y="1364529"/>
                    <a:chExt cx="297954" cy="280182"/>
                  </a:xfrm>
                </p:grpSpPr>
                <p:sp>
                  <p:nvSpPr>
                    <p:cNvPr id="4182" name="Google Shape;4182;p5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87" name="Google Shape;4187;p5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50"/>
          <p:cNvGrpSpPr/>
          <p:nvPr/>
        </p:nvGrpSpPr>
        <p:grpSpPr>
          <a:xfrm>
            <a:off x="3909129" y="2727412"/>
            <a:ext cx="1569144" cy="591015"/>
            <a:chOff x="3820100" y="3023049"/>
            <a:chExt cx="1303926" cy="491162"/>
          </a:xfrm>
        </p:grpSpPr>
        <p:grpSp>
          <p:nvGrpSpPr>
            <p:cNvPr id="4193" name="Google Shape;4193;p50"/>
            <p:cNvGrpSpPr/>
            <p:nvPr/>
          </p:nvGrpSpPr>
          <p:grpSpPr>
            <a:xfrm>
              <a:off x="3820100" y="3023072"/>
              <a:ext cx="1303926" cy="491139"/>
              <a:chOff x="3820100" y="3023072"/>
              <a:chExt cx="1303926" cy="491139"/>
            </a:xfrm>
          </p:grpSpPr>
          <p:sp>
            <p:nvSpPr>
              <p:cNvPr id="4194" name="Google Shape;4194;p5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50"/>
            <p:cNvGrpSpPr/>
            <p:nvPr/>
          </p:nvGrpSpPr>
          <p:grpSpPr>
            <a:xfrm>
              <a:off x="4132439" y="3023645"/>
              <a:ext cx="393633" cy="177096"/>
              <a:chOff x="4132439" y="3023645"/>
              <a:chExt cx="393633" cy="177096"/>
            </a:xfrm>
          </p:grpSpPr>
          <p:sp>
            <p:nvSpPr>
              <p:cNvPr id="4197" name="Google Shape;4197;p5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50"/>
            <p:cNvGrpSpPr/>
            <p:nvPr/>
          </p:nvGrpSpPr>
          <p:grpSpPr>
            <a:xfrm>
              <a:off x="3921811" y="3023049"/>
              <a:ext cx="1002397" cy="388943"/>
              <a:chOff x="3921811" y="3023049"/>
              <a:chExt cx="1002397" cy="388943"/>
            </a:xfrm>
          </p:grpSpPr>
          <p:sp>
            <p:nvSpPr>
              <p:cNvPr id="4200" name="Google Shape;4200;p5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2" name="Google Shape;4202;p50"/>
            <p:cNvGrpSpPr/>
            <p:nvPr/>
          </p:nvGrpSpPr>
          <p:grpSpPr>
            <a:xfrm>
              <a:off x="4023645" y="3023049"/>
              <a:ext cx="683032" cy="286722"/>
              <a:chOff x="4023645" y="3023049"/>
              <a:chExt cx="683032" cy="286722"/>
            </a:xfrm>
          </p:grpSpPr>
          <p:sp>
            <p:nvSpPr>
              <p:cNvPr id="4203" name="Google Shape;4203;p5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5" name="Google Shape;4205;p50"/>
          <p:cNvGrpSpPr/>
          <p:nvPr/>
        </p:nvGrpSpPr>
        <p:grpSpPr>
          <a:xfrm>
            <a:off x="1541251" y="1854258"/>
            <a:ext cx="713522" cy="688025"/>
            <a:chOff x="1706078" y="2092648"/>
            <a:chExt cx="660913" cy="637296"/>
          </a:xfrm>
        </p:grpSpPr>
        <p:sp>
          <p:nvSpPr>
            <p:cNvPr id="4206" name="Google Shape;4206;p5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7" name="Google Shape;4207;p50"/>
            <p:cNvGrpSpPr/>
            <p:nvPr/>
          </p:nvGrpSpPr>
          <p:grpSpPr>
            <a:xfrm>
              <a:off x="1706078" y="2092648"/>
              <a:ext cx="660913" cy="575241"/>
              <a:chOff x="1706078" y="2092648"/>
              <a:chExt cx="660913" cy="575241"/>
            </a:xfrm>
          </p:grpSpPr>
          <p:sp>
            <p:nvSpPr>
              <p:cNvPr id="4208" name="Google Shape;4208;p5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1" name="Google Shape;4211;p50"/>
          <p:cNvGrpSpPr/>
          <p:nvPr/>
        </p:nvGrpSpPr>
        <p:grpSpPr>
          <a:xfrm>
            <a:off x="6303109" y="971806"/>
            <a:ext cx="1317459" cy="684168"/>
            <a:chOff x="238125" y="999450"/>
            <a:chExt cx="7140700" cy="3708225"/>
          </a:xfrm>
        </p:grpSpPr>
        <p:sp>
          <p:nvSpPr>
            <p:cNvPr id="4212" name="Google Shape;4212;p5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4" name="Shape 4224"/>
        <p:cNvGrpSpPr/>
        <p:nvPr/>
      </p:nvGrpSpPr>
      <p:grpSpPr>
        <a:xfrm>
          <a:off x="0" y="0"/>
          <a:ext cx="0" cy="0"/>
          <a:chOff x="0" y="0"/>
          <a:chExt cx="0" cy="0"/>
        </a:xfrm>
      </p:grpSpPr>
      <p:grpSp>
        <p:nvGrpSpPr>
          <p:cNvPr id="4225" name="Google Shape;4225;p51"/>
          <p:cNvGrpSpPr/>
          <p:nvPr/>
        </p:nvGrpSpPr>
        <p:grpSpPr>
          <a:xfrm>
            <a:off x="717027" y="967622"/>
            <a:ext cx="1636117" cy="1526144"/>
            <a:chOff x="729238" y="1179665"/>
            <a:chExt cx="1636117" cy="1526144"/>
          </a:xfrm>
        </p:grpSpPr>
        <p:grpSp>
          <p:nvGrpSpPr>
            <p:cNvPr id="4226" name="Google Shape;4226;p51"/>
            <p:cNvGrpSpPr/>
            <p:nvPr/>
          </p:nvGrpSpPr>
          <p:grpSpPr>
            <a:xfrm>
              <a:off x="729238" y="1179665"/>
              <a:ext cx="80700" cy="1526144"/>
              <a:chOff x="729238" y="1179665"/>
              <a:chExt cx="80700" cy="1526144"/>
            </a:xfrm>
          </p:grpSpPr>
          <p:sp>
            <p:nvSpPr>
              <p:cNvPr id="4227" name="Google Shape;4227;p5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51"/>
            <p:cNvGrpSpPr/>
            <p:nvPr/>
          </p:nvGrpSpPr>
          <p:grpSpPr>
            <a:xfrm>
              <a:off x="903098" y="1179665"/>
              <a:ext cx="80700" cy="1526144"/>
              <a:chOff x="903098" y="1179665"/>
              <a:chExt cx="80700" cy="1526144"/>
            </a:xfrm>
          </p:grpSpPr>
          <p:sp>
            <p:nvSpPr>
              <p:cNvPr id="4238" name="Google Shape;4238;p5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51"/>
            <p:cNvGrpSpPr/>
            <p:nvPr/>
          </p:nvGrpSpPr>
          <p:grpSpPr>
            <a:xfrm>
              <a:off x="1076958" y="1179665"/>
              <a:ext cx="80700" cy="1526144"/>
              <a:chOff x="1076958" y="1179665"/>
              <a:chExt cx="80700" cy="1526144"/>
            </a:xfrm>
          </p:grpSpPr>
          <p:sp>
            <p:nvSpPr>
              <p:cNvPr id="4249" name="Google Shape;4249;p5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51"/>
            <p:cNvGrpSpPr/>
            <p:nvPr/>
          </p:nvGrpSpPr>
          <p:grpSpPr>
            <a:xfrm>
              <a:off x="1247707" y="1179665"/>
              <a:ext cx="80700" cy="1526144"/>
              <a:chOff x="1247707" y="1179665"/>
              <a:chExt cx="80700" cy="1526144"/>
            </a:xfrm>
          </p:grpSpPr>
          <p:sp>
            <p:nvSpPr>
              <p:cNvPr id="4260" name="Google Shape;4260;p5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51"/>
            <p:cNvGrpSpPr/>
            <p:nvPr/>
          </p:nvGrpSpPr>
          <p:grpSpPr>
            <a:xfrm>
              <a:off x="1421567" y="1179665"/>
              <a:ext cx="80700" cy="1526144"/>
              <a:chOff x="1421567" y="1179665"/>
              <a:chExt cx="80700" cy="1526144"/>
            </a:xfrm>
          </p:grpSpPr>
          <p:sp>
            <p:nvSpPr>
              <p:cNvPr id="4271" name="Google Shape;4271;p5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51"/>
            <p:cNvGrpSpPr/>
            <p:nvPr/>
          </p:nvGrpSpPr>
          <p:grpSpPr>
            <a:xfrm>
              <a:off x="1592327" y="1179665"/>
              <a:ext cx="80700" cy="1526144"/>
              <a:chOff x="1592327" y="1179665"/>
              <a:chExt cx="80700" cy="1526144"/>
            </a:xfrm>
          </p:grpSpPr>
          <p:sp>
            <p:nvSpPr>
              <p:cNvPr id="4282" name="Google Shape;4282;p5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51"/>
            <p:cNvGrpSpPr/>
            <p:nvPr/>
          </p:nvGrpSpPr>
          <p:grpSpPr>
            <a:xfrm>
              <a:off x="1766187" y="1179665"/>
              <a:ext cx="80700" cy="1526144"/>
              <a:chOff x="1766187" y="1179665"/>
              <a:chExt cx="80700" cy="1526144"/>
            </a:xfrm>
          </p:grpSpPr>
          <p:sp>
            <p:nvSpPr>
              <p:cNvPr id="4293" name="Google Shape;4293;p5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51"/>
            <p:cNvGrpSpPr/>
            <p:nvPr/>
          </p:nvGrpSpPr>
          <p:grpSpPr>
            <a:xfrm>
              <a:off x="1936935" y="1179665"/>
              <a:ext cx="80700" cy="1526144"/>
              <a:chOff x="1936935" y="1179665"/>
              <a:chExt cx="80700" cy="1526144"/>
            </a:xfrm>
          </p:grpSpPr>
          <p:sp>
            <p:nvSpPr>
              <p:cNvPr id="4304" name="Google Shape;4304;p5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51"/>
            <p:cNvGrpSpPr/>
            <p:nvPr/>
          </p:nvGrpSpPr>
          <p:grpSpPr>
            <a:xfrm>
              <a:off x="2110795" y="1179665"/>
              <a:ext cx="80700" cy="1526144"/>
              <a:chOff x="2110795" y="1179665"/>
              <a:chExt cx="80700" cy="1526144"/>
            </a:xfrm>
          </p:grpSpPr>
          <p:sp>
            <p:nvSpPr>
              <p:cNvPr id="4315" name="Google Shape;4315;p5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51"/>
            <p:cNvGrpSpPr/>
            <p:nvPr/>
          </p:nvGrpSpPr>
          <p:grpSpPr>
            <a:xfrm>
              <a:off x="2284655" y="1179665"/>
              <a:ext cx="80700" cy="1526144"/>
              <a:chOff x="2284655" y="1179665"/>
              <a:chExt cx="80700" cy="1526144"/>
            </a:xfrm>
          </p:grpSpPr>
          <p:sp>
            <p:nvSpPr>
              <p:cNvPr id="4326" name="Google Shape;4326;p5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6" name="Google Shape;4336;p51"/>
          <p:cNvGrpSpPr/>
          <p:nvPr/>
        </p:nvGrpSpPr>
        <p:grpSpPr>
          <a:xfrm>
            <a:off x="2611693" y="986760"/>
            <a:ext cx="1364248" cy="1102133"/>
            <a:chOff x="2623904" y="1198803"/>
            <a:chExt cx="1364248" cy="1102133"/>
          </a:xfrm>
        </p:grpSpPr>
        <p:grpSp>
          <p:nvGrpSpPr>
            <p:cNvPr id="4337" name="Google Shape;4337;p51"/>
            <p:cNvGrpSpPr/>
            <p:nvPr/>
          </p:nvGrpSpPr>
          <p:grpSpPr>
            <a:xfrm>
              <a:off x="2623907" y="1198803"/>
              <a:ext cx="1364245" cy="273000"/>
              <a:chOff x="2623907" y="1198803"/>
              <a:chExt cx="1364245" cy="273000"/>
            </a:xfrm>
          </p:grpSpPr>
          <p:sp>
            <p:nvSpPr>
              <p:cNvPr id="4338" name="Google Shape;4338;p5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51"/>
            <p:cNvGrpSpPr/>
            <p:nvPr/>
          </p:nvGrpSpPr>
          <p:grpSpPr>
            <a:xfrm>
              <a:off x="2623904" y="1476964"/>
              <a:ext cx="1364245" cy="273000"/>
              <a:chOff x="2623904" y="1476964"/>
              <a:chExt cx="1364245" cy="273000"/>
            </a:xfrm>
          </p:grpSpPr>
          <p:sp>
            <p:nvSpPr>
              <p:cNvPr id="4344" name="Google Shape;4344;p5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51"/>
            <p:cNvGrpSpPr/>
            <p:nvPr/>
          </p:nvGrpSpPr>
          <p:grpSpPr>
            <a:xfrm>
              <a:off x="2623907" y="1749775"/>
              <a:ext cx="1364245" cy="273000"/>
              <a:chOff x="2623907" y="1749775"/>
              <a:chExt cx="1364245" cy="273000"/>
            </a:xfrm>
          </p:grpSpPr>
          <p:sp>
            <p:nvSpPr>
              <p:cNvPr id="4350" name="Google Shape;4350;p5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51"/>
            <p:cNvGrpSpPr/>
            <p:nvPr/>
          </p:nvGrpSpPr>
          <p:grpSpPr>
            <a:xfrm>
              <a:off x="2623904" y="2027936"/>
              <a:ext cx="1364245" cy="273000"/>
              <a:chOff x="2623904" y="2027936"/>
              <a:chExt cx="1364245" cy="273000"/>
            </a:xfrm>
          </p:grpSpPr>
          <p:sp>
            <p:nvSpPr>
              <p:cNvPr id="4356" name="Google Shape;4356;p5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1" name="Google Shape;4361;p51"/>
          <p:cNvGrpSpPr/>
          <p:nvPr/>
        </p:nvGrpSpPr>
        <p:grpSpPr>
          <a:xfrm>
            <a:off x="2601154" y="2445833"/>
            <a:ext cx="1387541" cy="159124"/>
            <a:chOff x="3200660" y="2180272"/>
            <a:chExt cx="2563824" cy="378237"/>
          </a:xfrm>
        </p:grpSpPr>
        <p:sp>
          <p:nvSpPr>
            <p:cNvPr id="4362" name="Google Shape;4362;p5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51"/>
          <p:cNvGrpSpPr/>
          <p:nvPr/>
        </p:nvGrpSpPr>
        <p:grpSpPr>
          <a:xfrm>
            <a:off x="2597679" y="2723597"/>
            <a:ext cx="1390502" cy="159625"/>
            <a:chOff x="3530150" y="2790075"/>
            <a:chExt cx="1962600" cy="225300"/>
          </a:xfrm>
        </p:grpSpPr>
        <p:sp>
          <p:nvSpPr>
            <p:cNvPr id="4381" name="Google Shape;4381;p5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51"/>
          <p:cNvGrpSpPr/>
          <p:nvPr/>
        </p:nvGrpSpPr>
        <p:grpSpPr>
          <a:xfrm>
            <a:off x="2597736" y="3001862"/>
            <a:ext cx="1411629" cy="154175"/>
            <a:chOff x="3558802" y="4011244"/>
            <a:chExt cx="1866000" cy="111600"/>
          </a:xfrm>
        </p:grpSpPr>
        <p:sp>
          <p:nvSpPr>
            <p:cNvPr id="4384" name="Google Shape;4384;p5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51"/>
          <p:cNvGrpSpPr/>
          <p:nvPr/>
        </p:nvGrpSpPr>
        <p:grpSpPr>
          <a:xfrm>
            <a:off x="2598024" y="2207432"/>
            <a:ext cx="1383503" cy="119761"/>
            <a:chOff x="3465975" y="2270258"/>
            <a:chExt cx="1986364" cy="171947"/>
          </a:xfrm>
        </p:grpSpPr>
        <p:sp>
          <p:nvSpPr>
            <p:cNvPr id="4387" name="Google Shape;4387;p5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51"/>
          <p:cNvGrpSpPr/>
          <p:nvPr/>
        </p:nvGrpSpPr>
        <p:grpSpPr>
          <a:xfrm>
            <a:off x="2609031" y="3571205"/>
            <a:ext cx="1369531" cy="195460"/>
            <a:chOff x="723300" y="4253549"/>
            <a:chExt cx="2276482" cy="324900"/>
          </a:xfrm>
        </p:grpSpPr>
        <p:sp>
          <p:nvSpPr>
            <p:cNvPr id="4396" name="Google Shape;4396;p5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51"/>
          <p:cNvGrpSpPr/>
          <p:nvPr/>
        </p:nvGrpSpPr>
        <p:grpSpPr>
          <a:xfrm>
            <a:off x="2598592" y="3272446"/>
            <a:ext cx="1389066" cy="180119"/>
            <a:chOff x="705948" y="3788465"/>
            <a:chExt cx="2308953" cy="299400"/>
          </a:xfrm>
        </p:grpSpPr>
        <p:sp>
          <p:nvSpPr>
            <p:cNvPr id="4402" name="Google Shape;4402;p5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51"/>
          <p:cNvGrpSpPr/>
          <p:nvPr/>
        </p:nvGrpSpPr>
        <p:grpSpPr>
          <a:xfrm>
            <a:off x="4195583" y="1876400"/>
            <a:ext cx="1433821" cy="191501"/>
            <a:chOff x="4273350" y="2088443"/>
            <a:chExt cx="1433821" cy="191501"/>
          </a:xfrm>
        </p:grpSpPr>
        <p:grpSp>
          <p:nvGrpSpPr>
            <p:cNvPr id="4408" name="Google Shape;4408;p51"/>
            <p:cNvGrpSpPr/>
            <p:nvPr/>
          </p:nvGrpSpPr>
          <p:grpSpPr>
            <a:xfrm>
              <a:off x="4273350" y="2088443"/>
              <a:ext cx="1433821" cy="0"/>
              <a:chOff x="5224975" y="2962250"/>
              <a:chExt cx="1544400" cy="0"/>
            </a:xfrm>
          </p:grpSpPr>
          <p:cxnSp>
            <p:nvCxnSpPr>
              <p:cNvPr id="4409" name="Google Shape;4409;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10" name="Google Shape;4410;p5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411" name="Google Shape;4411;p51"/>
            <p:cNvGrpSpPr/>
            <p:nvPr/>
          </p:nvGrpSpPr>
          <p:grpSpPr>
            <a:xfrm>
              <a:off x="4273350" y="2279944"/>
              <a:ext cx="1433821" cy="0"/>
              <a:chOff x="5224975" y="2962250"/>
              <a:chExt cx="1544400" cy="0"/>
            </a:xfrm>
          </p:grpSpPr>
          <p:cxnSp>
            <p:nvCxnSpPr>
              <p:cNvPr id="4412" name="Google Shape;4412;p5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413" name="Google Shape;4413;p5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414" name="Google Shape;4414;p51"/>
          <p:cNvGrpSpPr/>
          <p:nvPr/>
        </p:nvGrpSpPr>
        <p:grpSpPr>
          <a:xfrm>
            <a:off x="2646529" y="3885304"/>
            <a:ext cx="1304609" cy="294074"/>
            <a:chOff x="2658741" y="4097347"/>
            <a:chExt cx="1304609" cy="294074"/>
          </a:xfrm>
        </p:grpSpPr>
        <p:grpSp>
          <p:nvGrpSpPr>
            <p:cNvPr id="4415" name="Google Shape;4415;p51"/>
            <p:cNvGrpSpPr/>
            <p:nvPr/>
          </p:nvGrpSpPr>
          <p:grpSpPr>
            <a:xfrm>
              <a:off x="2658741" y="4097347"/>
              <a:ext cx="118572" cy="294074"/>
              <a:chOff x="3343310" y="4475555"/>
              <a:chExt cx="127717" cy="316753"/>
            </a:xfrm>
          </p:grpSpPr>
          <p:sp>
            <p:nvSpPr>
              <p:cNvPr id="4416" name="Google Shape;4416;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51"/>
            <p:cNvGrpSpPr/>
            <p:nvPr/>
          </p:nvGrpSpPr>
          <p:grpSpPr>
            <a:xfrm>
              <a:off x="3815519" y="4098388"/>
              <a:ext cx="147831" cy="291991"/>
              <a:chOff x="3527539" y="4476677"/>
              <a:chExt cx="159232" cy="314510"/>
            </a:xfrm>
          </p:grpSpPr>
          <p:sp>
            <p:nvSpPr>
              <p:cNvPr id="4419" name="Google Shape;4419;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51"/>
            <p:cNvGrpSpPr/>
            <p:nvPr/>
          </p:nvGrpSpPr>
          <p:grpSpPr>
            <a:xfrm>
              <a:off x="3511696" y="4098388"/>
              <a:ext cx="147831" cy="291991"/>
              <a:chOff x="3527539" y="4476677"/>
              <a:chExt cx="159232" cy="314510"/>
            </a:xfrm>
          </p:grpSpPr>
          <p:sp>
            <p:nvSpPr>
              <p:cNvPr id="4422" name="Google Shape;4422;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51"/>
            <p:cNvGrpSpPr/>
            <p:nvPr/>
          </p:nvGrpSpPr>
          <p:grpSpPr>
            <a:xfrm>
              <a:off x="3207874" y="4098388"/>
              <a:ext cx="147831" cy="291991"/>
              <a:chOff x="3527539" y="4476677"/>
              <a:chExt cx="159232" cy="314510"/>
            </a:xfrm>
          </p:grpSpPr>
          <p:sp>
            <p:nvSpPr>
              <p:cNvPr id="4425" name="Google Shape;4425;p5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51"/>
            <p:cNvGrpSpPr/>
            <p:nvPr/>
          </p:nvGrpSpPr>
          <p:grpSpPr>
            <a:xfrm>
              <a:off x="2933305" y="4097347"/>
              <a:ext cx="118572" cy="294074"/>
              <a:chOff x="3343310" y="4475555"/>
              <a:chExt cx="127717" cy="316753"/>
            </a:xfrm>
          </p:grpSpPr>
          <p:sp>
            <p:nvSpPr>
              <p:cNvPr id="4428" name="Google Shape;4428;p5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0" name="Google Shape;4430;p51"/>
          <p:cNvGrpSpPr/>
          <p:nvPr/>
        </p:nvGrpSpPr>
        <p:grpSpPr>
          <a:xfrm>
            <a:off x="4197138" y="963998"/>
            <a:ext cx="1430711" cy="751237"/>
            <a:chOff x="5159450" y="1919950"/>
            <a:chExt cx="1541050" cy="862500"/>
          </a:xfrm>
        </p:grpSpPr>
        <p:sp>
          <p:nvSpPr>
            <p:cNvPr id="4431" name="Google Shape;4431;p5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432" name="Google Shape;4432;p51"/>
            <p:cNvGrpSpPr/>
            <p:nvPr/>
          </p:nvGrpSpPr>
          <p:grpSpPr>
            <a:xfrm>
              <a:off x="5159450" y="1919950"/>
              <a:ext cx="1541050" cy="862500"/>
              <a:chOff x="5159450" y="1919950"/>
              <a:chExt cx="1541050" cy="862500"/>
            </a:xfrm>
          </p:grpSpPr>
          <p:cxnSp>
            <p:nvCxnSpPr>
              <p:cNvPr id="4433" name="Google Shape;4433;p5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434" name="Google Shape;4434;p5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435" name="Google Shape;4435;p51"/>
          <p:cNvGrpSpPr/>
          <p:nvPr/>
        </p:nvGrpSpPr>
        <p:grpSpPr>
          <a:xfrm>
            <a:off x="4245275" y="2227768"/>
            <a:ext cx="1334436" cy="967914"/>
            <a:chOff x="4294923" y="2439811"/>
            <a:chExt cx="1334436" cy="967914"/>
          </a:xfrm>
        </p:grpSpPr>
        <p:grpSp>
          <p:nvGrpSpPr>
            <p:cNvPr id="4436" name="Google Shape;4436;p51"/>
            <p:cNvGrpSpPr/>
            <p:nvPr/>
          </p:nvGrpSpPr>
          <p:grpSpPr>
            <a:xfrm>
              <a:off x="4960455" y="2469658"/>
              <a:ext cx="668904" cy="885524"/>
              <a:chOff x="4960455" y="2469658"/>
              <a:chExt cx="668904" cy="885524"/>
            </a:xfrm>
          </p:grpSpPr>
          <p:sp>
            <p:nvSpPr>
              <p:cNvPr id="4437" name="Google Shape;4437;p5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51"/>
            <p:cNvGrpSpPr/>
            <p:nvPr/>
          </p:nvGrpSpPr>
          <p:grpSpPr>
            <a:xfrm>
              <a:off x="4294923" y="2469658"/>
              <a:ext cx="668951" cy="885524"/>
              <a:chOff x="4294923" y="2469658"/>
              <a:chExt cx="668951" cy="885524"/>
            </a:xfrm>
          </p:grpSpPr>
          <p:sp>
            <p:nvSpPr>
              <p:cNvPr id="4444" name="Google Shape;4444;p5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5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5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0" name="Google Shape;4450;p5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51"/>
          <p:cNvGrpSpPr/>
          <p:nvPr/>
        </p:nvGrpSpPr>
        <p:grpSpPr>
          <a:xfrm>
            <a:off x="4231478" y="3282213"/>
            <a:ext cx="1430949" cy="897289"/>
            <a:chOff x="4351371" y="3547942"/>
            <a:chExt cx="1345130" cy="843475"/>
          </a:xfrm>
        </p:grpSpPr>
        <p:grpSp>
          <p:nvGrpSpPr>
            <p:cNvPr id="4452" name="Google Shape;4452;p51"/>
            <p:cNvGrpSpPr/>
            <p:nvPr/>
          </p:nvGrpSpPr>
          <p:grpSpPr>
            <a:xfrm>
              <a:off x="4351371" y="4209917"/>
              <a:ext cx="1345130" cy="181500"/>
              <a:chOff x="4351371" y="4209917"/>
              <a:chExt cx="1345130" cy="181500"/>
            </a:xfrm>
          </p:grpSpPr>
          <p:sp>
            <p:nvSpPr>
              <p:cNvPr id="4453" name="Google Shape;4453;p5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4" name="Google Shape;4454;p5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55" name="Google Shape;4455;p51"/>
            <p:cNvGrpSpPr/>
            <p:nvPr/>
          </p:nvGrpSpPr>
          <p:grpSpPr>
            <a:xfrm>
              <a:off x="4403010" y="3985221"/>
              <a:ext cx="1109518" cy="181500"/>
              <a:chOff x="4403010" y="3985221"/>
              <a:chExt cx="1109518" cy="181500"/>
            </a:xfrm>
          </p:grpSpPr>
          <p:sp>
            <p:nvSpPr>
              <p:cNvPr id="4456" name="Google Shape;4456;p5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57" name="Google Shape;4457;p5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58" name="Google Shape;4458;p51"/>
            <p:cNvGrpSpPr/>
            <p:nvPr/>
          </p:nvGrpSpPr>
          <p:grpSpPr>
            <a:xfrm>
              <a:off x="4618704" y="3766582"/>
              <a:ext cx="807858" cy="181500"/>
              <a:chOff x="4618704" y="3766582"/>
              <a:chExt cx="807858" cy="181500"/>
            </a:xfrm>
          </p:grpSpPr>
          <p:sp>
            <p:nvSpPr>
              <p:cNvPr id="4459" name="Google Shape;4459;p5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0" name="Google Shape;4460;p5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61" name="Google Shape;4461;p51"/>
            <p:cNvGrpSpPr/>
            <p:nvPr/>
          </p:nvGrpSpPr>
          <p:grpSpPr>
            <a:xfrm>
              <a:off x="4735238" y="3547942"/>
              <a:ext cx="462839" cy="181500"/>
              <a:chOff x="4735238" y="3547942"/>
              <a:chExt cx="462839" cy="181500"/>
            </a:xfrm>
          </p:grpSpPr>
          <p:sp>
            <p:nvSpPr>
              <p:cNvPr id="4462" name="Google Shape;4462;p5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3" name="Google Shape;4463;p5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64" name="Google Shape;4464;p51"/>
          <p:cNvGrpSpPr/>
          <p:nvPr/>
        </p:nvGrpSpPr>
        <p:grpSpPr>
          <a:xfrm>
            <a:off x="7407836" y="2217537"/>
            <a:ext cx="1020955" cy="928853"/>
            <a:chOff x="926675" y="238125"/>
            <a:chExt cx="5755100" cy="5232975"/>
          </a:xfrm>
        </p:grpSpPr>
        <p:sp>
          <p:nvSpPr>
            <p:cNvPr id="4465" name="Google Shape;4465;p5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9" name="Google Shape;4469;p51"/>
          <p:cNvGrpSpPr/>
          <p:nvPr/>
        </p:nvGrpSpPr>
        <p:grpSpPr>
          <a:xfrm>
            <a:off x="715210" y="2616272"/>
            <a:ext cx="1695374" cy="1560837"/>
            <a:chOff x="727421" y="2828315"/>
            <a:chExt cx="1695374" cy="1560837"/>
          </a:xfrm>
        </p:grpSpPr>
        <p:grpSp>
          <p:nvGrpSpPr>
            <p:cNvPr id="4470" name="Google Shape;4470;p51"/>
            <p:cNvGrpSpPr/>
            <p:nvPr/>
          </p:nvGrpSpPr>
          <p:grpSpPr>
            <a:xfrm>
              <a:off x="727421" y="2828315"/>
              <a:ext cx="1695374" cy="1560837"/>
              <a:chOff x="734799" y="2782450"/>
              <a:chExt cx="1571100" cy="1577400"/>
            </a:xfrm>
          </p:grpSpPr>
          <p:cxnSp>
            <p:nvCxnSpPr>
              <p:cNvPr id="4471" name="Google Shape;4471;p5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72" name="Google Shape;4472;p5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473" name="Google Shape;4473;p51"/>
            <p:cNvGrpSpPr/>
            <p:nvPr/>
          </p:nvGrpSpPr>
          <p:grpSpPr>
            <a:xfrm>
              <a:off x="819108" y="2882501"/>
              <a:ext cx="1556791" cy="1426186"/>
              <a:chOff x="819108" y="2882501"/>
              <a:chExt cx="1556791" cy="1426186"/>
            </a:xfrm>
          </p:grpSpPr>
          <p:grpSp>
            <p:nvGrpSpPr>
              <p:cNvPr id="4474" name="Google Shape;4474;p51"/>
              <p:cNvGrpSpPr/>
              <p:nvPr/>
            </p:nvGrpSpPr>
            <p:grpSpPr>
              <a:xfrm>
                <a:off x="819108" y="2882501"/>
                <a:ext cx="103104" cy="1426186"/>
                <a:chOff x="4674013" y="3100904"/>
                <a:chExt cx="122758" cy="1698043"/>
              </a:xfrm>
            </p:grpSpPr>
            <p:sp>
              <p:nvSpPr>
                <p:cNvPr id="4475" name="Google Shape;4475;p5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51"/>
              <p:cNvGrpSpPr/>
              <p:nvPr/>
            </p:nvGrpSpPr>
            <p:grpSpPr>
              <a:xfrm>
                <a:off x="1062475" y="2882501"/>
                <a:ext cx="103104" cy="1426186"/>
                <a:chOff x="4940438" y="3100904"/>
                <a:chExt cx="122758" cy="1698043"/>
              </a:xfrm>
            </p:grpSpPr>
            <p:sp>
              <p:nvSpPr>
                <p:cNvPr id="4483" name="Google Shape;4483;p5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0" name="Google Shape;4490;p51"/>
              <p:cNvGrpSpPr/>
              <p:nvPr/>
            </p:nvGrpSpPr>
            <p:grpSpPr>
              <a:xfrm>
                <a:off x="1299324" y="2882501"/>
                <a:ext cx="103104" cy="1426186"/>
                <a:chOff x="5206863" y="3100904"/>
                <a:chExt cx="122758" cy="1698043"/>
              </a:xfrm>
            </p:grpSpPr>
            <p:sp>
              <p:nvSpPr>
                <p:cNvPr id="4491" name="Google Shape;4491;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51"/>
              <p:cNvGrpSpPr/>
              <p:nvPr/>
            </p:nvGrpSpPr>
            <p:grpSpPr>
              <a:xfrm>
                <a:off x="1786057" y="2882501"/>
                <a:ext cx="103104" cy="1426186"/>
                <a:chOff x="6006138" y="3143629"/>
                <a:chExt cx="122758" cy="1698043"/>
              </a:xfrm>
            </p:grpSpPr>
            <p:sp>
              <p:nvSpPr>
                <p:cNvPr id="4499" name="Google Shape;4499;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51"/>
              <p:cNvGrpSpPr/>
              <p:nvPr/>
            </p:nvGrpSpPr>
            <p:grpSpPr>
              <a:xfrm>
                <a:off x="2029422" y="2882501"/>
                <a:ext cx="103104" cy="1426186"/>
                <a:chOff x="6805413" y="3100904"/>
                <a:chExt cx="122758" cy="1698043"/>
              </a:xfrm>
            </p:grpSpPr>
            <p:sp>
              <p:nvSpPr>
                <p:cNvPr id="4507" name="Google Shape;4507;p5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4" name="Google Shape;4514;p51"/>
              <p:cNvGrpSpPr/>
              <p:nvPr/>
            </p:nvGrpSpPr>
            <p:grpSpPr>
              <a:xfrm>
                <a:off x="2272795" y="2882501"/>
                <a:ext cx="103104" cy="1426186"/>
                <a:chOff x="5206863" y="3100904"/>
                <a:chExt cx="122758" cy="1698043"/>
              </a:xfrm>
            </p:grpSpPr>
            <p:sp>
              <p:nvSpPr>
                <p:cNvPr id="4515" name="Google Shape;4515;p5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51"/>
              <p:cNvGrpSpPr/>
              <p:nvPr/>
            </p:nvGrpSpPr>
            <p:grpSpPr>
              <a:xfrm>
                <a:off x="1542694" y="2882501"/>
                <a:ext cx="103104" cy="1426186"/>
                <a:chOff x="6006138" y="3143629"/>
                <a:chExt cx="122758" cy="1698043"/>
              </a:xfrm>
            </p:grpSpPr>
            <p:sp>
              <p:nvSpPr>
                <p:cNvPr id="4523" name="Google Shape;4523;p5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30" name="Google Shape;4530;p51"/>
          <p:cNvGrpSpPr/>
          <p:nvPr/>
        </p:nvGrpSpPr>
        <p:grpSpPr>
          <a:xfrm>
            <a:off x="5671260" y="3305994"/>
            <a:ext cx="2749952" cy="870677"/>
            <a:chOff x="238125" y="1725700"/>
            <a:chExt cx="7139025" cy="2260325"/>
          </a:xfrm>
        </p:grpSpPr>
        <p:sp>
          <p:nvSpPr>
            <p:cNvPr id="4531" name="Google Shape;4531;p5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51"/>
          <p:cNvGrpSpPr/>
          <p:nvPr/>
        </p:nvGrpSpPr>
        <p:grpSpPr>
          <a:xfrm>
            <a:off x="5941424" y="2247740"/>
            <a:ext cx="1105452" cy="916747"/>
            <a:chOff x="5249100" y="1210600"/>
            <a:chExt cx="3502700" cy="2904775"/>
          </a:xfrm>
        </p:grpSpPr>
        <p:sp>
          <p:nvSpPr>
            <p:cNvPr id="4542" name="Google Shape;4542;p5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6" name="Google Shape;4546;p5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47" name="Google Shape;4547;p5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48" name="Google Shape;4548;p5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49" name="Google Shape;4549;p5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50" name="Google Shape;4550;p5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51"/>
          <p:cNvGrpSpPr/>
          <p:nvPr/>
        </p:nvGrpSpPr>
        <p:grpSpPr>
          <a:xfrm>
            <a:off x="7123972" y="967158"/>
            <a:ext cx="1304650" cy="1124856"/>
            <a:chOff x="7287122" y="1165658"/>
            <a:chExt cx="1219413" cy="1051365"/>
          </a:xfrm>
        </p:grpSpPr>
        <p:grpSp>
          <p:nvGrpSpPr>
            <p:cNvPr id="4552" name="Google Shape;4552;p51"/>
            <p:cNvGrpSpPr/>
            <p:nvPr/>
          </p:nvGrpSpPr>
          <p:grpSpPr>
            <a:xfrm>
              <a:off x="7287122" y="1969723"/>
              <a:ext cx="1219413" cy="247300"/>
              <a:chOff x="7287122" y="1969723"/>
              <a:chExt cx="1219413" cy="247300"/>
            </a:xfrm>
          </p:grpSpPr>
          <p:sp>
            <p:nvSpPr>
              <p:cNvPr id="4553" name="Google Shape;4553;p5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4" name="Google Shape;4554;p51"/>
              <p:cNvGrpSpPr/>
              <p:nvPr/>
            </p:nvGrpSpPr>
            <p:grpSpPr>
              <a:xfrm>
                <a:off x="7287122" y="2063892"/>
                <a:ext cx="1151753" cy="73428"/>
                <a:chOff x="7287122" y="2063892"/>
                <a:chExt cx="1151753" cy="73428"/>
              </a:xfrm>
            </p:grpSpPr>
            <p:sp>
              <p:nvSpPr>
                <p:cNvPr id="4555" name="Google Shape;4555;p5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6" name="Google Shape;4556;p5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57" name="Google Shape;4557;p51"/>
            <p:cNvGrpSpPr/>
            <p:nvPr/>
          </p:nvGrpSpPr>
          <p:grpSpPr>
            <a:xfrm>
              <a:off x="7287122" y="1712201"/>
              <a:ext cx="1219403" cy="246767"/>
              <a:chOff x="7287122" y="1712201"/>
              <a:chExt cx="1219403" cy="246767"/>
            </a:xfrm>
          </p:grpSpPr>
          <p:sp>
            <p:nvSpPr>
              <p:cNvPr id="4558" name="Google Shape;4558;p5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9" name="Google Shape;4559;p51"/>
              <p:cNvGrpSpPr/>
              <p:nvPr/>
            </p:nvGrpSpPr>
            <p:grpSpPr>
              <a:xfrm>
                <a:off x="7287122" y="1842861"/>
                <a:ext cx="1005303" cy="73419"/>
                <a:chOff x="7287122" y="1842861"/>
                <a:chExt cx="1005303" cy="73419"/>
              </a:xfrm>
            </p:grpSpPr>
            <p:sp>
              <p:nvSpPr>
                <p:cNvPr id="4560" name="Google Shape;4560;p5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1" name="Google Shape;4561;p5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62" name="Google Shape;4562;p51"/>
            <p:cNvGrpSpPr/>
            <p:nvPr/>
          </p:nvGrpSpPr>
          <p:grpSpPr>
            <a:xfrm>
              <a:off x="7287122" y="1447520"/>
              <a:ext cx="1219403" cy="286667"/>
              <a:chOff x="7287122" y="1447520"/>
              <a:chExt cx="1219403" cy="286667"/>
            </a:xfrm>
          </p:grpSpPr>
          <p:sp>
            <p:nvSpPr>
              <p:cNvPr id="4563" name="Google Shape;4563;p5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4" name="Google Shape;4564;p51"/>
              <p:cNvGrpSpPr/>
              <p:nvPr/>
            </p:nvGrpSpPr>
            <p:grpSpPr>
              <a:xfrm>
                <a:off x="7287122" y="1581977"/>
                <a:ext cx="852803" cy="73428"/>
                <a:chOff x="7287122" y="1581977"/>
                <a:chExt cx="852803" cy="73428"/>
              </a:xfrm>
            </p:grpSpPr>
            <p:sp>
              <p:nvSpPr>
                <p:cNvPr id="4565" name="Google Shape;4565;p5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6" name="Google Shape;4566;p5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67" name="Google Shape;4567;p51"/>
            <p:cNvGrpSpPr/>
            <p:nvPr/>
          </p:nvGrpSpPr>
          <p:grpSpPr>
            <a:xfrm>
              <a:off x="7287122" y="1165658"/>
              <a:ext cx="1219403" cy="344253"/>
              <a:chOff x="7287122" y="1165658"/>
              <a:chExt cx="1219403" cy="344253"/>
            </a:xfrm>
          </p:grpSpPr>
          <p:sp>
            <p:nvSpPr>
              <p:cNvPr id="4568" name="Google Shape;4568;p5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9" name="Google Shape;4569;p51"/>
              <p:cNvGrpSpPr/>
              <p:nvPr/>
            </p:nvGrpSpPr>
            <p:grpSpPr>
              <a:xfrm>
                <a:off x="7287122" y="1341025"/>
                <a:ext cx="695703" cy="73419"/>
                <a:chOff x="7287122" y="1341025"/>
                <a:chExt cx="695703" cy="73419"/>
              </a:xfrm>
            </p:grpSpPr>
            <p:sp>
              <p:nvSpPr>
                <p:cNvPr id="4570" name="Google Shape;4570;p5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1" name="Google Shape;4571;p5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72" name="Google Shape;4572;p51"/>
          <p:cNvGrpSpPr/>
          <p:nvPr/>
        </p:nvGrpSpPr>
        <p:grpSpPr>
          <a:xfrm>
            <a:off x="5790464" y="973181"/>
            <a:ext cx="1397729" cy="1098540"/>
            <a:chOff x="5900602" y="1193063"/>
            <a:chExt cx="1299851" cy="1021707"/>
          </a:xfrm>
        </p:grpSpPr>
        <p:grpSp>
          <p:nvGrpSpPr>
            <p:cNvPr id="4573" name="Google Shape;4573;p51"/>
            <p:cNvGrpSpPr/>
            <p:nvPr/>
          </p:nvGrpSpPr>
          <p:grpSpPr>
            <a:xfrm>
              <a:off x="6520337" y="1193063"/>
              <a:ext cx="341815" cy="799959"/>
              <a:chOff x="6520337" y="1193063"/>
              <a:chExt cx="341815" cy="799959"/>
            </a:xfrm>
          </p:grpSpPr>
          <p:grpSp>
            <p:nvGrpSpPr>
              <p:cNvPr id="4574" name="Google Shape;4574;p51"/>
              <p:cNvGrpSpPr/>
              <p:nvPr/>
            </p:nvGrpSpPr>
            <p:grpSpPr>
              <a:xfrm>
                <a:off x="6520337" y="1589527"/>
                <a:ext cx="213950" cy="403494"/>
                <a:chOff x="6520337" y="1589527"/>
                <a:chExt cx="213950" cy="403494"/>
              </a:xfrm>
            </p:grpSpPr>
            <p:sp>
              <p:nvSpPr>
                <p:cNvPr id="4575" name="Google Shape;4575;p5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51"/>
              <p:cNvGrpSpPr/>
              <p:nvPr/>
            </p:nvGrpSpPr>
            <p:grpSpPr>
              <a:xfrm>
                <a:off x="6577204" y="1193063"/>
                <a:ext cx="284947" cy="464512"/>
                <a:chOff x="6577204" y="1193063"/>
                <a:chExt cx="284947" cy="464512"/>
              </a:xfrm>
            </p:grpSpPr>
            <p:sp>
              <p:nvSpPr>
                <p:cNvPr id="4578" name="Google Shape;4578;p5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79" name="Google Shape;4579;p5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580" name="Google Shape;4580;p51"/>
            <p:cNvGrpSpPr/>
            <p:nvPr/>
          </p:nvGrpSpPr>
          <p:grpSpPr>
            <a:xfrm>
              <a:off x="6238903" y="1193063"/>
              <a:ext cx="300475" cy="900152"/>
              <a:chOff x="6238903" y="1193063"/>
              <a:chExt cx="300475" cy="900152"/>
            </a:xfrm>
          </p:grpSpPr>
          <p:grpSp>
            <p:nvGrpSpPr>
              <p:cNvPr id="4581" name="Google Shape;4581;p51"/>
              <p:cNvGrpSpPr/>
              <p:nvPr/>
            </p:nvGrpSpPr>
            <p:grpSpPr>
              <a:xfrm>
                <a:off x="6290865" y="1489315"/>
                <a:ext cx="248514" cy="603900"/>
                <a:chOff x="6290865" y="1489315"/>
                <a:chExt cx="248514" cy="603900"/>
              </a:xfrm>
            </p:grpSpPr>
            <p:sp>
              <p:nvSpPr>
                <p:cNvPr id="4582" name="Google Shape;4582;p5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51"/>
              <p:cNvGrpSpPr/>
              <p:nvPr/>
            </p:nvGrpSpPr>
            <p:grpSpPr>
              <a:xfrm>
                <a:off x="6238903" y="1193063"/>
                <a:ext cx="284947" cy="333087"/>
                <a:chOff x="6238903" y="1193063"/>
                <a:chExt cx="284947" cy="333087"/>
              </a:xfrm>
            </p:grpSpPr>
            <p:sp>
              <p:nvSpPr>
                <p:cNvPr id="4585" name="Google Shape;4585;p5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86" name="Google Shape;4586;p5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587" name="Google Shape;4587;p51"/>
            <p:cNvGrpSpPr/>
            <p:nvPr/>
          </p:nvGrpSpPr>
          <p:grpSpPr>
            <a:xfrm>
              <a:off x="5900602" y="1193063"/>
              <a:ext cx="444345" cy="1021707"/>
              <a:chOff x="5900602" y="1193063"/>
              <a:chExt cx="444345" cy="1021707"/>
            </a:xfrm>
          </p:grpSpPr>
          <p:grpSp>
            <p:nvGrpSpPr>
              <p:cNvPr id="4588" name="Google Shape;4588;p51"/>
              <p:cNvGrpSpPr/>
              <p:nvPr/>
            </p:nvGrpSpPr>
            <p:grpSpPr>
              <a:xfrm>
                <a:off x="6046501" y="1367785"/>
                <a:ext cx="298446" cy="846986"/>
                <a:chOff x="6046501" y="1367785"/>
                <a:chExt cx="298446" cy="846986"/>
              </a:xfrm>
            </p:grpSpPr>
            <p:sp>
              <p:nvSpPr>
                <p:cNvPr id="4589" name="Google Shape;4589;p5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51"/>
              <p:cNvGrpSpPr/>
              <p:nvPr/>
            </p:nvGrpSpPr>
            <p:grpSpPr>
              <a:xfrm>
                <a:off x="5900602" y="1193063"/>
                <a:ext cx="284947" cy="182312"/>
                <a:chOff x="5900602" y="1193063"/>
                <a:chExt cx="284947" cy="182312"/>
              </a:xfrm>
            </p:grpSpPr>
            <p:sp>
              <p:nvSpPr>
                <p:cNvPr id="4592" name="Google Shape;4592;p5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3" name="Google Shape;4593;p5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594" name="Google Shape;4594;p51"/>
            <p:cNvGrpSpPr/>
            <p:nvPr/>
          </p:nvGrpSpPr>
          <p:grpSpPr>
            <a:xfrm>
              <a:off x="6738300" y="1193063"/>
              <a:ext cx="462153" cy="707634"/>
              <a:chOff x="6738300" y="1193063"/>
              <a:chExt cx="462153" cy="707634"/>
            </a:xfrm>
          </p:grpSpPr>
          <p:grpSp>
            <p:nvGrpSpPr>
              <p:cNvPr id="4595" name="Google Shape;4595;p51"/>
              <p:cNvGrpSpPr/>
              <p:nvPr/>
            </p:nvGrpSpPr>
            <p:grpSpPr>
              <a:xfrm>
                <a:off x="6915505" y="1193063"/>
                <a:ext cx="284947" cy="597387"/>
                <a:chOff x="6915505" y="1193063"/>
                <a:chExt cx="284947" cy="597387"/>
              </a:xfrm>
            </p:grpSpPr>
            <p:sp>
              <p:nvSpPr>
                <p:cNvPr id="4596" name="Google Shape;4596;p5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7" name="Google Shape;4597;p5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598" name="Google Shape;4598;p51"/>
              <p:cNvGrpSpPr/>
              <p:nvPr/>
            </p:nvGrpSpPr>
            <p:grpSpPr>
              <a:xfrm>
                <a:off x="6738300" y="1684725"/>
                <a:ext cx="230066" cy="215971"/>
                <a:chOff x="6738300" y="1684725"/>
                <a:chExt cx="230066" cy="215971"/>
              </a:xfrm>
            </p:grpSpPr>
            <p:sp>
              <p:nvSpPr>
                <p:cNvPr id="4599" name="Google Shape;4599;p5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604" name="Shape 4604"/>
        <p:cNvGrpSpPr/>
        <p:nvPr/>
      </p:nvGrpSpPr>
      <p:grpSpPr>
        <a:xfrm>
          <a:off x="0" y="0"/>
          <a:ext cx="0" cy="0"/>
          <a:chOff x="0" y="0"/>
          <a:chExt cx="0" cy="0"/>
        </a:xfrm>
      </p:grpSpPr>
      <p:grpSp>
        <p:nvGrpSpPr>
          <p:cNvPr id="4605" name="Google Shape;4605;p52"/>
          <p:cNvGrpSpPr/>
          <p:nvPr/>
        </p:nvGrpSpPr>
        <p:grpSpPr>
          <a:xfrm>
            <a:off x="821785" y="2307635"/>
            <a:ext cx="339235" cy="298186"/>
            <a:chOff x="898875" y="244725"/>
            <a:chExt cx="481800" cy="423500"/>
          </a:xfrm>
        </p:grpSpPr>
        <p:sp>
          <p:nvSpPr>
            <p:cNvPr id="4606" name="Google Shape;4606;p5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7" name="Google Shape;4607;p5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8" name="Google Shape;4608;p5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9" name="Google Shape;4609;p5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0" name="Google Shape;4610;p5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1" name="Google Shape;4611;p5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2" name="Google Shape;4612;p52"/>
          <p:cNvGrpSpPr/>
          <p:nvPr/>
        </p:nvGrpSpPr>
        <p:grpSpPr>
          <a:xfrm>
            <a:off x="1260167" y="2287103"/>
            <a:ext cx="298169" cy="339253"/>
            <a:chOff x="1529350" y="258825"/>
            <a:chExt cx="423475" cy="481825"/>
          </a:xfrm>
        </p:grpSpPr>
        <p:sp>
          <p:nvSpPr>
            <p:cNvPr id="4613" name="Google Shape;4613;p5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4" name="Google Shape;4614;p5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5" name="Google Shape;4615;p52"/>
          <p:cNvGrpSpPr/>
          <p:nvPr/>
        </p:nvGrpSpPr>
        <p:grpSpPr>
          <a:xfrm>
            <a:off x="2102437" y="2287102"/>
            <a:ext cx="298169" cy="339253"/>
            <a:chOff x="2707500" y="249400"/>
            <a:chExt cx="423475" cy="481825"/>
          </a:xfrm>
        </p:grpSpPr>
        <p:sp>
          <p:nvSpPr>
            <p:cNvPr id="4616" name="Google Shape;4616;p5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7" name="Google Shape;4617;p5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8" name="Google Shape;4618;p52"/>
          <p:cNvGrpSpPr/>
          <p:nvPr/>
        </p:nvGrpSpPr>
        <p:grpSpPr>
          <a:xfrm>
            <a:off x="2516052" y="2287428"/>
            <a:ext cx="305386" cy="338602"/>
            <a:chOff x="3300325" y="249875"/>
            <a:chExt cx="433725" cy="480900"/>
          </a:xfrm>
        </p:grpSpPr>
        <p:sp>
          <p:nvSpPr>
            <p:cNvPr id="4619" name="Google Shape;4619;p5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0" name="Google Shape;4620;p5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1" name="Google Shape;4621;p5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2" name="Google Shape;4622;p5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3" name="Google Shape;4623;p5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5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5" name="Google Shape;4625;p52"/>
          <p:cNvGrpSpPr/>
          <p:nvPr/>
        </p:nvGrpSpPr>
        <p:grpSpPr>
          <a:xfrm>
            <a:off x="1653142" y="2367273"/>
            <a:ext cx="340890" cy="178912"/>
            <a:chOff x="2084325" y="363300"/>
            <a:chExt cx="484150" cy="254100"/>
          </a:xfrm>
        </p:grpSpPr>
        <p:sp>
          <p:nvSpPr>
            <p:cNvPr id="4626" name="Google Shape;4626;p5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7" name="Google Shape;4627;p5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8" name="Google Shape;4628;p52"/>
          <p:cNvGrpSpPr/>
          <p:nvPr/>
        </p:nvGrpSpPr>
        <p:grpSpPr>
          <a:xfrm>
            <a:off x="2905137" y="2287349"/>
            <a:ext cx="352349" cy="338760"/>
            <a:chOff x="3854700" y="249750"/>
            <a:chExt cx="500425" cy="481125"/>
          </a:xfrm>
        </p:grpSpPr>
        <p:sp>
          <p:nvSpPr>
            <p:cNvPr id="4629" name="Google Shape;4629;p5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0" name="Google Shape;4630;p5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5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2" name="Google Shape;4632;p5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3" name="Google Shape;4633;p5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4" name="Google Shape;4634;p5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5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5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7" name="Google Shape;4637;p52"/>
          <p:cNvGrpSpPr/>
          <p:nvPr/>
        </p:nvGrpSpPr>
        <p:grpSpPr>
          <a:xfrm>
            <a:off x="3323126" y="2287349"/>
            <a:ext cx="352349" cy="338760"/>
            <a:chOff x="4447550" y="249750"/>
            <a:chExt cx="500425" cy="481125"/>
          </a:xfrm>
        </p:grpSpPr>
        <p:sp>
          <p:nvSpPr>
            <p:cNvPr id="4638" name="Google Shape;4638;p5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9" name="Google Shape;4639;p5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0" name="Google Shape;4640;p52"/>
          <p:cNvGrpSpPr/>
          <p:nvPr/>
        </p:nvGrpSpPr>
        <p:grpSpPr>
          <a:xfrm>
            <a:off x="3752328" y="2287102"/>
            <a:ext cx="339253" cy="339253"/>
            <a:chOff x="5049725" y="249400"/>
            <a:chExt cx="481825" cy="481825"/>
          </a:xfrm>
        </p:grpSpPr>
        <p:sp>
          <p:nvSpPr>
            <p:cNvPr id="4641" name="Google Shape;4641;p5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2" name="Google Shape;4642;p5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3" name="Google Shape;4643;p52"/>
          <p:cNvGrpSpPr/>
          <p:nvPr/>
        </p:nvGrpSpPr>
        <p:grpSpPr>
          <a:xfrm>
            <a:off x="4166269" y="2287102"/>
            <a:ext cx="339253" cy="339253"/>
            <a:chOff x="5660400" y="238125"/>
            <a:chExt cx="481825" cy="481825"/>
          </a:xfrm>
        </p:grpSpPr>
        <p:sp>
          <p:nvSpPr>
            <p:cNvPr id="4644" name="Google Shape;4644;p5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5" name="Google Shape;4645;p5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6" name="Google Shape;4646;p52"/>
          <p:cNvGrpSpPr/>
          <p:nvPr/>
        </p:nvGrpSpPr>
        <p:grpSpPr>
          <a:xfrm>
            <a:off x="4582955" y="2287102"/>
            <a:ext cx="339253" cy="339253"/>
            <a:chOff x="6235400" y="249400"/>
            <a:chExt cx="481825" cy="481825"/>
          </a:xfrm>
        </p:grpSpPr>
        <p:sp>
          <p:nvSpPr>
            <p:cNvPr id="4647" name="Google Shape;4647;p5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5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5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5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5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2" name="Google Shape;4652;p52"/>
          <p:cNvGrpSpPr/>
          <p:nvPr/>
        </p:nvGrpSpPr>
        <p:grpSpPr>
          <a:xfrm>
            <a:off x="821301" y="2731810"/>
            <a:ext cx="340204" cy="298116"/>
            <a:chOff x="899850" y="871450"/>
            <a:chExt cx="483175" cy="423400"/>
          </a:xfrm>
        </p:grpSpPr>
        <p:sp>
          <p:nvSpPr>
            <p:cNvPr id="4653" name="Google Shape;4653;p5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5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5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6" name="Google Shape;4656;p5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57" name="Google Shape;4657;p5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58" name="Google Shape;4658;p52"/>
          <p:cNvGrpSpPr/>
          <p:nvPr/>
        </p:nvGrpSpPr>
        <p:grpSpPr>
          <a:xfrm>
            <a:off x="1653301" y="2711232"/>
            <a:ext cx="340573" cy="339271"/>
            <a:chOff x="2085450" y="842250"/>
            <a:chExt cx="483700" cy="481850"/>
          </a:xfrm>
        </p:grpSpPr>
        <p:sp>
          <p:nvSpPr>
            <p:cNvPr id="4659" name="Google Shape;4659;p5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5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5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2" name="Google Shape;4662;p52"/>
          <p:cNvGrpSpPr/>
          <p:nvPr/>
        </p:nvGrpSpPr>
        <p:grpSpPr>
          <a:xfrm>
            <a:off x="2081868" y="2711241"/>
            <a:ext cx="339306" cy="339253"/>
            <a:chOff x="2685825" y="840375"/>
            <a:chExt cx="481900" cy="481825"/>
          </a:xfrm>
        </p:grpSpPr>
        <p:sp>
          <p:nvSpPr>
            <p:cNvPr id="4663" name="Google Shape;4663;p5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4" name="Google Shape;4664;p5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5" name="Google Shape;4665;p52"/>
          <p:cNvGrpSpPr/>
          <p:nvPr/>
        </p:nvGrpSpPr>
        <p:grpSpPr>
          <a:xfrm>
            <a:off x="2493529" y="2710924"/>
            <a:ext cx="350431" cy="339887"/>
            <a:chOff x="3270675" y="841800"/>
            <a:chExt cx="497700" cy="482725"/>
          </a:xfrm>
        </p:grpSpPr>
        <p:sp>
          <p:nvSpPr>
            <p:cNvPr id="4666" name="Google Shape;4666;p5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5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8" name="Google Shape;4668;p5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69" name="Google Shape;4669;p5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70" name="Google Shape;4670;p52"/>
          <p:cNvGrpSpPr/>
          <p:nvPr/>
        </p:nvGrpSpPr>
        <p:grpSpPr>
          <a:xfrm>
            <a:off x="3329675" y="2731783"/>
            <a:ext cx="339253" cy="298169"/>
            <a:chOff x="4467200" y="877100"/>
            <a:chExt cx="481825" cy="423475"/>
          </a:xfrm>
        </p:grpSpPr>
        <p:sp>
          <p:nvSpPr>
            <p:cNvPr id="4671" name="Google Shape;4671;p5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5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3" name="Google Shape;4673;p5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4" name="Google Shape;4674;p5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5" name="Google Shape;4675;p52"/>
          <p:cNvGrpSpPr/>
          <p:nvPr/>
        </p:nvGrpSpPr>
        <p:grpSpPr>
          <a:xfrm>
            <a:off x="3744565" y="2711232"/>
            <a:ext cx="354778" cy="339271"/>
            <a:chOff x="5045500" y="842250"/>
            <a:chExt cx="503875" cy="481850"/>
          </a:xfrm>
        </p:grpSpPr>
        <p:sp>
          <p:nvSpPr>
            <p:cNvPr id="4676" name="Google Shape;4676;p5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5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8" name="Google Shape;4678;p52"/>
          <p:cNvGrpSpPr/>
          <p:nvPr/>
        </p:nvGrpSpPr>
        <p:grpSpPr>
          <a:xfrm>
            <a:off x="4167413" y="2737451"/>
            <a:ext cx="336965" cy="286833"/>
            <a:chOff x="5645200" y="879425"/>
            <a:chExt cx="478575" cy="407375"/>
          </a:xfrm>
        </p:grpSpPr>
        <p:sp>
          <p:nvSpPr>
            <p:cNvPr id="4679" name="Google Shape;4679;p5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0" name="Google Shape;4680;p5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5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5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5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5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5" name="Google Shape;4685;p52"/>
          <p:cNvGrpSpPr/>
          <p:nvPr/>
        </p:nvGrpSpPr>
        <p:grpSpPr>
          <a:xfrm>
            <a:off x="4603488" y="2711241"/>
            <a:ext cx="298186" cy="339253"/>
            <a:chOff x="6264525" y="842250"/>
            <a:chExt cx="423500" cy="481825"/>
          </a:xfrm>
        </p:grpSpPr>
        <p:sp>
          <p:nvSpPr>
            <p:cNvPr id="4686" name="Google Shape;4686;p5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5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5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5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5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5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5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3" name="Google Shape;4693;p52"/>
          <p:cNvGrpSpPr/>
          <p:nvPr/>
        </p:nvGrpSpPr>
        <p:grpSpPr>
          <a:xfrm>
            <a:off x="821776" y="3125895"/>
            <a:ext cx="339253" cy="339253"/>
            <a:chOff x="900750" y="1436075"/>
            <a:chExt cx="481825" cy="481825"/>
          </a:xfrm>
        </p:grpSpPr>
        <p:sp>
          <p:nvSpPr>
            <p:cNvPr id="4694" name="Google Shape;4694;p5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5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5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5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8" name="Google Shape;4698;p52"/>
          <p:cNvGrpSpPr/>
          <p:nvPr/>
        </p:nvGrpSpPr>
        <p:grpSpPr>
          <a:xfrm>
            <a:off x="1239624" y="3186183"/>
            <a:ext cx="339253" cy="218676"/>
            <a:chOff x="1492675" y="1520750"/>
            <a:chExt cx="481825" cy="310575"/>
          </a:xfrm>
        </p:grpSpPr>
        <p:sp>
          <p:nvSpPr>
            <p:cNvPr id="4699" name="Google Shape;4699;p5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5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1" name="Google Shape;4701;p52"/>
          <p:cNvGrpSpPr/>
          <p:nvPr/>
        </p:nvGrpSpPr>
        <p:grpSpPr>
          <a:xfrm>
            <a:off x="1647421" y="3125877"/>
            <a:ext cx="352332" cy="339288"/>
            <a:chOff x="2071000" y="1435025"/>
            <a:chExt cx="500400" cy="481875"/>
          </a:xfrm>
        </p:grpSpPr>
        <p:sp>
          <p:nvSpPr>
            <p:cNvPr id="4702" name="Google Shape;4702;p5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3" name="Google Shape;4703;p5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5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5" name="Google Shape;4705;p52"/>
          <p:cNvGrpSpPr/>
          <p:nvPr/>
        </p:nvGrpSpPr>
        <p:grpSpPr>
          <a:xfrm>
            <a:off x="2075584" y="3146709"/>
            <a:ext cx="351874" cy="297623"/>
            <a:chOff x="2678350" y="1464650"/>
            <a:chExt cx="499750" cy="422700"/>
          </a:xfrm>
        </p:grpSpPr>
        <p:sp>
          <p:nvSpPr>
            <p:cNvPr id="4706" name="Google Shape;4706;p5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5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5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9" name="Google Shape;4709;p52"/>
          <p:cNvGrpSpPr/>
          <p:nvPr/>
        </p:nvGrpSpPr>
        <p:grpSpPr>
          <a:xfrm>
            <a:off x="2499118" y="3125895"/>
            <a:ext cx="339253" cy="339253"/>
            <a:chOff x="3271200" y="1435075"/>
            <a:chExt cx="481825" cy="481825"/>
          </a:xfrm>
        </p:grpSpPr>
        <p:sp>
          <p:nvSpPr>
            <p:cNvPr id="4710" name="Google Shape;4710;p5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5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2" name="Google Shape;4712;p52"/>
          <p:cNvGrpSpPr/>
          <p:nvPr/>
        </p:nvGrpSpPr>
        <p:grpSpPr>
          <a:xfrm>
            <a:off x="2909591" y="3125877"/>
            <a:ext cx="343442" cy="339288"/>
            <a:chOff x="3858100" y="1435075"/>
            <a:chExt cx="487775" cy="481875"/>
          </a:xfrm>
        </p:grpSpPr>
        <p:sp>
          <p:nvSpPr>
            <p:cNvPr id="4713" name="Google Shape;4713;p5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5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5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5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5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8" name="Google Shape;4718;p52"/>
          <p:cNvGrpSpPr/>
          <p:nvPr/>
        </p:nvGrpSpPr>
        <p:grpSpPr>
          <a:xfrm>
            <a:off x="3329674" y="3125895"/>
            <a:ext cx="339253" cy="339253"/>
            <a:chOff x="4456875" y="1435075"/>
            <a:chExt cx="481825" cy="481825"/>
          </a:xfrm>
        </p:grpSpPr>
        <p:sp>
          <p:nvSpPr>
            <p:cNvPr id="4719" name="Google Shape;4719;p5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5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5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5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5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5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5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5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5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8" name="Google Shape;4728;p5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5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5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5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5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5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5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5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6" name="Google Shape;4736;p5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5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8" name="Google Shape;4738;p52"/>
          <p:cNvGrpSpPr/>
          <p:nvPr/>
        </p:nvGrpSpPr>
        <p:grpSpPr>
          <a:xfrm>
            <a:off x="3750665" y="3125886"/>
            <a:ext cx="342580" cy="339271"/>
            <a:chOff x="5049725" y="1435050"/>
            <a:chExt cx="486550" cy="481850"/>
          </a:xfrm>
        </p:grpSpPr>
        <p:sp>
          <p:nvSpPr>
            <p:cNvPr id="4739" name="Google Shape;4739;p5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0" name="Google Shape;4740;p5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5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5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3" name="Google Shape;4743;p52"/>
          <p:cNvGrpSpPr/>
          <p:nvPr/>
        </p:nvGrpSpPr>
        <p:grpSpPr>
          <a:xfrm>
            <a:off x="4166216" y="3125895"/>
            <a:ext cx="339359" cy="339253"/>
            <a:chOff x="5642475" y="1435075"/>
            <a:chExt cx="481975" cy="481825"/>
          </a:xfrm>
        </p:grpSpPr>
        <p:sp>
          <p:nvSpPr>
            <p:cNvPr id="4744" name="Google Shape;4744;p5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5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5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7" name="Google Shape;4747;p52"/>
          <p:cNvGrpSpPr/>
          <p:nvPr/>
        </p:nvGrpSpPr>
        <p:grpSpPr>
          <a:xfrm>
            <a:off x="4580702" y="3125886"/>
            <a:ext cx="343759" cy="339271"/>
            <a:chOff x="6232000" y="1435050"/>
            <a:chExt cx="488225" cy="481850"/>
          </a:xfrm>
        </p:grpSpPr>
        <p:sp>
          <p:nvSpPr>
            <p:cNvPr id="4748" name="Google Shape;4748;p5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5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5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5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5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3" name="Google Shape;4753;p52"/>
          <p:cNvGrpSpPr/>
          <p:nvPr/>
        </p:nvGrpSpPr>
        <p:grpSpPr>
          <a:xfrm>
            <a:off x="841438" y="3539545"/>
            <a:ext cx="299929" cy="337792"/>
            <a:chOff x="924450" y="2028975"/>
            <a:chExt cx="425975" cy="479750"/>
          </a:xfrm>
        </p:grpSpPr>
        <p:sp>
          <p:nvSpPr>
            <p:cNvPr id="4754" name="Google Shape;4754;p5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5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5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7" name="Google Shape;4757;p52"/>
          <p:cNvGrpSpPr/>
          <p:nvPr/>
        </p:nvGrpSpPr>
        <p:grpSpPr>
          <a:xfrm>
            <a:off x="1653934" y="3559347"/>
            <a:ext cx="339306" cy="298186"/>
            <a:chOff x="2085450" y="2057100"/>
            <a:chExt cx="481900" cy="423500"/>
          </a:xfrm>
        </p:grpSpPr>
        <p:sp>
          <p:nvSpPr>
            <p:cNvPr id="4758" name="Google Shape;4758;p5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5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5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1" name="Google Shape;4761;p52"/>
          <p:cNvGrpSpPr/>
          <p:nvPr/>
        </p:nvGrpSpPr>
        <p:grpSpPr>
          <a:xfrm>
            <a:off x="2081868" y="3582592"/>
            <a:ext cx="339306" cy="251698"/>
            <a:chOff x="2678275" y="2090100"/>
            <a:chExt cx="481900" cy="357475"/>
          </a:xfrm>
        </p:grpSpPr>
        <p:sp>
          <p:nvSpPr>
            <p:cNvPr id="4762" name="Google Shape;4762;p5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5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5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5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5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7" name="Google Shape;4767;p52"/>
          <p:cNvGrpSpPr/>
          <p:nvPr/>
        </p:nvGrpSpPr>
        <p:grpSpPr>
          <a:xfrm>
            <a:off x="2559072" y="3594790"/>
            <a:ext cx="219345" cy="227301"/>
            <a:chOff x="3357325" y="2093500"/>
            <a:chExt cx="311525" cy="322825"/>
          </a:xfrm>
        </p:grpSpPr>
        <p:sp>
          <p:nvSpPr>
            <p:cNvPr id="4768" name="Google Shape;4768;p5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5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5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71" name="Google Shape;4771;p5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72" name="Google Shape;4772;p52"/>
          <p:cNvGrpSpPr/>
          <p:nvPr/>
        </p:nvGrpSpPr>
        <p:grpSpPr>
          <a:xfrm>
            <a:off x="3353262" y="3538814"/>
            <a:ext cx="292078" cy="339253"/>
            <a:chOff x="4492800" y="2027925"/>
            <a:chExt cx="414825" cy="481825"/>
          </a:xfrm>
        </p:grpSpPr>
        <p:sp>
          <p:nvSpPr>
            <p:cNvPr id="4773" name="Google Shape;4773;p5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5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5" name="Google Shape;4775;p52"/>
          <p:cNvGrpSpPr/>
          <p:nvPr/>
        </p:nvGrpSpPr>
        <p:grpSpPr>
          <a:xfrm>
            <a:off x="3752354" y="3538805"/>
            <a:ext cx="339200" cy="339271"/>
            <a:chOff x="5049725" y="2027900"/>
            <a:chExt cx="481750" cy="481850"/>
          </a:xfrm>
        </p:grpSpPr>
        <p:sp>
          <p:nvSpPr>
            <p:cNvPr id="4776" name="Google Shape;4776;p5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5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5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5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5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1" name="Google Shape;4781;p5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5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5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4" name="Google Shape;4784;p52"/>
          <p:cNvGrpSpPr/>
          <p:nvPr/>
        </p:nvGrpSpPr>
        <p:grpSpPr>
          <a:xfrm>
            <a:off x="4225950" y="3538893"/>
            <a:ext cx="219890" cy="339095"/>
            <a:chOff x="5726350" y="2028150"/>
            <a:chExt cx="312300" cy="481600"/>
          </a:xfrm>
        </p:grpSpPr>
        <p:sp>
          <p:nvSpPr>
            <p:cNvPr id="4785" name="Google Shape;4785;p5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5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5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8" name="Google Shape;4788;p52"/>
          <p:cNvGrpSpPr/>
          <p:nvPr/>
        </p:nvGrpSpPr>
        <p:grpSpPr>
          <a:xfrm>
            <a:off x="4586141" y="3542000"/>
            <a:ext cx="332881" cy="332881"/>
            <a:chOff x="6239925" y="2032450"/>
            <a:chExt cx="472775" cy="472775"/>
          </a:xfrm>
        </p:grpSpPr>
        <p:sp>
          <p:nvSpPr>
            <p:cNvPr id="4789" name="Google Shape;4789;p5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5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1" name="Google Shape;4791;p52"/>
          <p:cNvGrpSpPr/>
          <p:nvPr/>
        </p:nvGrpSpPr>
        <p:grpSpPr>
          <a:xfrm>
            <a:off x="5035233" y="2364092"/>
            <a:ext cx="334641" cy="185425"/>
            <a:chOff x="903075" y="2730000"/>
            <a:chExt cx="475275" cy="263350"/>
          </a:xfrm>
        </p:grpSpPr>
        <p:sp>
          <p:nvSpPr>
            <p:cNvPr id="4792" name="Google Shape;4792;p5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5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5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5" name="Google Shape;4795;p52"/>
          <p:cNvGrpSpPr/>
          <p:nvPr/>
        </p:nvGrpSpPr>
        <p:grpSpPr>
          <a:xfrm>
            <a:off x="1239624" y="3538814"/>
            <a:ext cx="339253" cy="339253"/>
            <a:chOff x="1492675" y="2027925"/>
            <a:chExt cx="481825" cy="481825"/>
          </a:xfrm>
        </p:grpSpPr>
        <p:sp>
          <p:nvSpPr>
            <p:cNvPr id="4796" name="Google Shape;4796;p5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5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5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5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5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1" name="Google Shape;4801;p52"/>
          <p:cNvGrpSpPr/>
          <p:nvPr/>
        </p:nvGrpSpPr>
        <p:grpSpPr>
          <a:xfrm>
            <a:off x="5466000" y="2287178"/>
            <a:ext cx="339253" cy="339253"/>
            <a:chOff x="1492675" y="2620775"/>
            <a:chExt cx="481825" cy="481825"/>
          </a:xfrm>
        </p:grpSpPr>
        <p:sp>
          <p:nvSpPr>
            <p:cNvPr id="4802" name="Google Shape;4802;p5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5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04" name="Google Shape;4804;p5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05" name="Google Shape;4805;p52"/>
          <p:cNvGrpSpPr/>
          <p:nvPr/>
        </p:nvGrpSpPr>
        <p:grpSpPr>
          <a:xfrm>
            <a:off x="6289754" y="2303161"/>
            <a:ext cx="333585" cy="307287"/>
            <a:chOff x="2682350" y="2643425"/>
            <a:chExt cx="473775" cy="436425"/>
          </a:xfrm>
        </p:grpSpPr>
        <p:sp>
          <p:nvSpPr>
            <p:cNvPr id="4806" name="Google Shape;4806;p5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5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5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5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5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1" name="Google Shape;4811;p5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2" name="Google Shape;4812;p5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3" name="Google Shape;4813;p52"/>
          <p:cNvGrpSpPr/>
          <p:nvPr/>
        </p:nvGrpSpPr>
        <p:grpSpPr>
          <a:xfrm>
            <a:off x="6755243" y="2287178"/>
            <a:ext cx="238531" cy="339253"/>
            <a:chOff x="3342725" y="2620775"/>
            <a:chExt cx="338775" cy="481825"/>
          </a:xfrm>
        </p:grpSpPr>
        <p:sp>
          <p:nvSpPr>
            <p:cNvPr id="4814" name="Google Shape;4814;p5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5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5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7" name="Google Shape;4817;p52"/>
          <p:cNvGrpSpPr/>
          <p:nvPr/>
        </p:nvGrpSpPr>
        <p:grpSpPr>
          <a:xfrm>
            <a:off x="7148994" y="2287178"/>
            <a:ext cx="278296" cy="339253"/>
            <a:chOff x="3907325" y="2620775"/>
            <a:chExt cx="395250" cy="481825"/>
          </a:xfrm>
        </p:grpSpPr>
        <p:sp>
          <p:nvSpPr>
            <p:cNvPr id="4818" name="Google Shape;4818;p5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5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5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5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52"/>
          <p:cNvGrpSpPr/>
          <p:nvPr/>
        </p:nvGrpSpPr>
        <p:grpSpPr>
          <a:xfrm>
            <a:off x="7542181" y="2297783"/>
            <a:ext cx="339253" cy="318042"/>
            <a:chOff x="4456875" y="2635825"/>
            <a:chExt cx="481825" cy="451700"/>
          </a:xfrm>
        </p:grpSpPr>
        <p:sp>
          <p:nvSpPr>
            <p:cNvPr id="4823" name="Google Shape;4823;p5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5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5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5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5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8" name="Google Shape;4828;p5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9" name="Google Shape;4829;p52"/>
          <p:cNvGrpSpPr/>
          <p:nvPr/>
        </p:nvGrpSpPr>
        <p:grpSpPr>
          <a:xfrm>
            <a:off x="7967105" y="2297783"/>
            <a:ext cx="339253" cy="318042"/>
            <a:chOff x="5049725" y="2635825"/>
            <a:chExt cx="481825" cy="451700"/>
          </a:xfrm>
        </p:grpSpPr>
        <p:sp>
          <p:nvSpPr>
            <p:cNvPr id="4830" name="Google Shape;4830;p5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5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5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3" name="Google Shape;4833;p52"/>
          <p:cNvGrpSpPr/>
          <p:nvPr/>
        </p:nvGrpSpPr>
        <p:grpSpPr>
          <a:xfrm>
            <a:off x="2211475" y="3952243"/>
            <a:ext cx="338566" cy="338373"/>
            <a:chOff x="5643000" y="2621375"/>
            <a:chExt cx="480850" cy="480575"/>
          </a:xfrm>
        </p:grpSpPr>
        <p:sp>
          <p:nvSpPr>
            <p:cNvPr id="4834" name="Google Shape;4834;p5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5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5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5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5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5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5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1" name="Google Shape;4841;p52"/>
          <p:cNvGrpSpPr/>
          <p:nvPr/>
        </p:nvGrpSpPr>
        <p:grpSpPr>
          <a:xfrm>
            <a:off x="4032695" y="3951803"/>
            <a:ext cx="339359" cy="339253"/>
            <a:chOff x="6235250" y="2620775"/>
            <a:chExt cx="481975" cy="481825"/>
          </a:xfrm>
        </p:grpSpPr>
        <p:sp>
          <p:nvSpPr>
            <p:cNvPr id="4842" name="Google Shape;4842;p5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5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5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5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5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47" name="Google Shape;4847;p5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48" name="Google Shape;4848;p52"/>
          <p:cNvGrpSpPr/>
          <p:nvPr/>
        </p:nvGrpSpPr>
        <p:grpSpPr>
          <a:xfrm>
            <a:off x="5465078" y="2711317"/>
            <a:ext cx="341101" cy="339253"/>
            <a:chOff x="1535000" y="3223325"/>
            <a:chExt cx="484450" cy="481825"/>
          </a:xfrm>
        </p:grpSpPr>
        <p:sp>
          <p:nvSpPr>
            <p:cNvPr id="4849" name="Google Shape;4849;p5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5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5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2" name="Google Shape;4852;p52"/>
          <p:cNvGrpSpPr/>
          <p:nvPr/>
        </p:nvGrpSpPr>
        <p:grpSpPr>
          <a:xfrm>
            <a:off x="5872645" y="2746618"/>
            <a:ext cx="339253" cy="268649"/>
            <a:chOff x="2085525" y="3263750"/>
            <a:chExt cx="481825" cy="381550"/>
          </a:xfrm>
        </p:grpSpPr>
        <p:sp>
          <p:nvSpPr>
            <p:cNvPr id="4853" name="Google Shape;4853;p5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5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55" name="Google Shape;4855;p5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56" name="Google Shape;4856;p52"/>
          <p:cNvGrpSpPr/>
          <p:nvPr/>
        </p:nvGrpSpPr>
        <p:grpSpPr>
          <a:xfrm>
            <a:off x="6704407" y="2711308"/>
            <a:ext cx="340204" cy="339271"/>
            <a:chOff x="3270450" y="3213625"/>
            <a:chExt cx="483175" cy="481850"/>
          </a:xfrm>
        </p:grpSpPr>
        <p:sp>
          <p:nvSpPr>
            <p:cNvPr id="4857" name="Google Shape;4857;p5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5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9" name="Google Shape;4859;p52"/>
          <p:cNvGrpSpPr/>
          <p:nvPr/>
        </p:nvGrpSpPr>
        <p:grpSpPr>
          <a:xfrm>
            <a:off x="7203676" y="2711317"/>
            <a:ext cx="168931" cy="339253"/>
            <a:chOff x="3984950" y="3213600"/>
            <a:chExt cx="239925" cy="481825"/>
          </a:xfrm>
        </p:grpSpPr>
        <p:sp>
          <p:nvSpPr>
            <p:cNvPr id="4860" name="Google Shape;4860;p5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1" name="Google Shape;4861;p5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62" name="Google Shape;4862;p5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5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64" name="Google Shape;4864;p52"/>
          <p:cNvGrpSpPr/>
          <p:nvPr/>
        </p:nvGrpSpPr>
        <p:grpSpPr>
          <a:xfrm>
            <a:off x="1736111" y="3981487"/>
            <a:ext cx="355218" cy="279880"/>
            <a:chOff x="5629975" y="3255775"/>
            <a:chExt cx="504500" cy="397500"/>
          </a:xfrm>
        </p:grpSpPr>
        <p:sp>
          <p:nvSpPr>
            <p:cNvPr id="4865" name="Google Shape;4865;p5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5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5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5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5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0" name="Google Shape;4870;p52"/>
          <p:cNvGrpSpPr/>
          <p:nvPr/>
        </p:nvGrpSpPr>
        <p:grpSpPr>
          <a:xfrm>
            <a:off x="3572294" y="3981593"/>
            <a:ext cx="340256" cy="279669"/>
            <a:chOff x="6234950" y="3255925"/>
            <a:chExt cx="483250" cy="397200"/>
          </a:xfrm>
        </p:grpSpPr>
        <p:sp>
          <p:nvSpPr>
            <p:cNvPr id="4871" name="Google Shape;4871;p5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5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5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5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5" name="Google Shape;4875;p5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5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7" name="Google Shape;4877;p52"/>
          <p:cNvGrpSpPr/>
          <p:nvPr/>
        </p:nvGrpSpPr>
        <p:grpSpPr>
          <a:xfrm>
            <a:off x="5043532" y="3125970"/>
            <a:ext cx="318042" cy="339253"/>
            <a:chOff x="914900" y="3806450"/>
            <a:chExt cx="451700" cy="481825"/>
          </a:xfrm>
        </p:grpSpPr>
        <p:sp>
          <p:nvSpPr>
            <p:cNvPr id="4878" name="Google Shape;4878;p5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5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5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5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5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3" name="Google Shape;4883;p52"/>
          <p:cNvGrpSpPr/>
          <p:nvPr/>
        </p:nvGrpSpPr>
        <p:grpSpPr>
          <a:xfrm>
            <a:off x="5462454" y="3125785"/>
            <a:ext cx="346347" cy="339623"/>
            <a:chOff x="1490050" y="3805975"/>
            <a:chExt cx="491900" cy="482350"/>
          </a:xfrm>
        </p:grpSpPr>
        <p:sp>
          <p:nvSpPr>
            <p:cNvPr id="4884" name="Google Shape;4884;p5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5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5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5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8" name="Google Shape;4888;p52"/>
          <p:cNvGrpSpPr/>
          <p:nvPr/>
        </p:nvGrpSpPr>
        <p:grpSpPr>
          <a:xfrm>
            <a:off x="5886322" y="3125970"/>
            <a:ext cx="311899" cy="339253"/>
            <a:chOff x="2104275" y="3806450"/>
            <a:chExt cx="442975" cy="481825"/>
          </a:xfrm>
        </p:grpSpPr>
        <p:sp>
          <p:nvSpPr>
            <p:cNvPr id="4889" name="Google Shape;4889;p5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5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52"/>
          <p:cNvGrpSpPr/>
          <p:nvPr/>
        </p:nvGrpSpPr>
        <p:grpSpPr>
          <a:xfrm>
            <a:off x="6309839" y="3125970"/>
            <a:ext cx="293416" cy="339253"/>
            <a:chOff x="2710875" y="3806450"/>
            <a:chExt cx="416725" cy="481825"/>
          </a:xfrm>
        </p:grpSpPr>
        <p:sp>
          <p:nvSpPr>
            <p:cNvPr id="4892" name="Google Shape;4892;p5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5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4" name="Google Shape;4894;p52"/>
          <p:cNvGrpSpPr/>
          <p:nvPr/>
        </p:nvGrpSpPr>
        <p:grpSpPr>
          <a:xfrm>
            <a:off x="6704883" y="3166412"/>
            <a:ext cx="339253" cy="258369"/>
            <a:chOff x="3271200" y="3863875"/>
            <a:chExt cx="481825" cy="366950"/>
          </a:xfrm>
        </p:grpSpPr>
        <p:sp>
          <p:nvSpPr>
            <p:cNvPr id="4895" name="Google Shape;4895;p5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5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52"/>
          <p:cNvGrpSpPr/>
          <p:nvPr/>
        </p:nvGrpSpPr>
        <p:grpSpPr>
          <a:xfrm>
            <a:off x="7140377" y="3126199"/>
            <a:ext cx="295528" cy="338795"/>
            <a:chOff x="3895050" y="3806775"/>
            <a:chExt cx="419725" cy="481175"/>
          </a:xfrm>
        </p:grpSpPr>
        <p:sp>
          <p:nvSpPr>
            <p:cNvPr id="4898" name="Google Shape;4898;p5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5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0" name="Google Shape;4900;p52"/>
          <p:cNvGrpSpPr/>
          <p:nvPr/>
        </p:nvGrpSpPr>
        <p:grpSpPr>
          <a:xfrm>
            <a:off x="7543659" y="3125979"/>
            <a:ext cx="336296" cy="339235"/>
            <a:chOff x="4464775" y="3806475"/>
            <a:chExt cx="477625" cy="481800"/>
          </a:xfrm>
        </p:grpSpPr>
        <p:sp>
          <p:nvSpPr>
            <p:cNvPr id="4901" name="Google Shape;4901;p5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5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5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5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5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5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7" name="Google Shape;4907;p52"/>
          <p:cNvGrpSpPr/>
          <p:nvPr/>
        </p:nvGrpSpPr>
        <p:grpSpPr>
          <a:xfrm>
            <a:off x="7967105" y="3125970"/>
            <a:ext cx="339253" cy="339253"/>
            <a:chOff x="5049725" y="3806450"/>
            <a:chExt cx="481825" cy="481825"/>
          </a:xfrm>
        </p:grpSpPr>
        <p:sp>
          <p:nvSpPr>
            <p:cNvPr id="4908" name="Google Shape;4908;p5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5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5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1" name="Google Shape;4911;p52"/>
          <p:cNvGrpSpPr/>
          <p:nvPr/>
        </p:nvGrpSpPr>
        <p:grpSpPr>
          <a:xfrm>
            <a:off x="1276714" y="3951798"/>
            <a:ext cx="339253" cy="339253"/>
            <a:chOff x="5651375" y="3806450"/>
            <a:chExt cx="481825" cy="481825"/>
          </a:xfrm>
        </p:grpSpPr>
        <p:sp>
          <p:nvSpPr>
            <p:cNvPr id="4912" name="Google Shape;4912;p5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5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5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5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6" name="Google Shape;4916;p52"/>
          <p:cNvGrpSpPr/>
          <p:nvPr/>
        </p:nvGrpSpPr>
        <p:grpSpPr>
          <a:xfrm>
            <a:off x="3153646" y="3953787"/>
            <a:ext cx="298503" cy="335275"/>
            <a:chOff x="6264300" y="3809300"/>
            <a:chExt cx="423950" cy="476175"/>
          </a:xfrm>
        </p:grpSpPr>
        <p:sp>
          <p:nvSpPr>
            <p:cNvPr id="4917" name="Google Shape;4917;p5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5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5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0" name="Google Shape;4920;p52"/>
          <p:cNvGrpSpPr/>
          <p:nvPr/>
        </p:nvGrpSpPr>
        <p:grpSpPr>
          <a:xfrm>
            <a:off x="5032267" y="3538881"/>
            <a:ext cx="340573" cy="339271"/>
            <a:chOff x="898875" y="4399275"/>
            <a:chExt cx="483700" cy="481850"/>
          </a:xfrm>
        </p:grpSpPr>
        <p:sp>
          <p:nvSpPr>
            <p:cNvPr id="4921" name="Google Shape;4921;p5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5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5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5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5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5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5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8" name="Google Shape;4928;p5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9" name="Google Shape;4929;p52"/>
          <p:cNvGrpSpPr/>
          <p:nvPr/>
        </p:nvGrpSpPr>
        <p:grpSpPr>
          <a:xfrm>
            <a:off x="5466000" y="3554133"/>
            <a:ext cx="339253" cy="308765"/>
            <a:chOff x="1492675" y="4420975"/>
            <a:chExt cx="481825" cy="438525"/>
          </a:xfrm>
        </p:grpSpPr>
        <p:sp>
          <p:nvSpPr>
            <p:cNvPr id="4930" name="Google Shape;4930;p5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5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5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5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5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5" name="Google Shape;4935;p52"/>
          <p:cNvGrpSpPr/>
          <p:nvPr/>
        </p:nvGrpSpPr>
        <p:grpSpPr>
          <a:xfrm>
            <a:off x="5870982" y="3539558"/>
            <a:ext cx="342580" cy="337915"/>
            <a:chOff x="2084100" y="4400250"/>
            <a:chExt cx="486550" cy="479925"/>
          </a:xfrm>
        </p:grpSpPr>
        <p:sp>
          <p:nvSpPr>
            <p:cNvPr id="4936" name="Google Shape;4936;p5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5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5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5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5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5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2" name="Google Shape;4942;p52"/>
          <p:cNvGrpSpPr/>
          <p:nvPr/>
        </p:nvGrpSpPr>
        <p:grpSpPr>
          <a:xfrm>
            <a:off x="6307462" y="3538907"/>
            <a:ext cx="298169" cy="339218"/>
            <a:chOff x="2707950" y="4399325"/>
            <a:chExt cx="423475" cy="481775"/>
          </a:xfrm>
        </p:grpSpPr>
        <p:sp>
          <p:nvSpPr>
            <p:cNvPr id="4943" name="Google Shape;4943;p5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5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5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5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5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5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5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5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5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5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5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5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5" name="Google Shape;4955;p52"/>
          <p:cNvGrpSpPr/>
          <p:nvPr/>
        </p:nvGrpSpPr>
        <p:grpSpPr>
          <a:xfrm>
            <a:off x="6736981" y="3538881"/>
            <a:ext cx="275057" cy="339271"/>
            <a:chOff x="3330525" y="4399275"/>
            <a:chExt cx="390650" cy="481850"/>
          </a:xfrm>
        </p:grpSpPr>
        <p:sp>
          <p:nvSpPr>
            <p:cNvPr id="4956" name="Google Shape;4956;p5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5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5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5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5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5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5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3" name="Google Shape;4963;p52"/>
          <p:cNvGrpSpPr/>
          <p:nvPr/>
        </p:nvGrpSpPr>
        <p:grpSpPr>
          <a:xfrm>
            <a:off x="7161510" y="3538890"/>
            <a:ext cx="253265" cy="339253"/>
            <a:chOff x="3938800" y="4399275"/>
            <a:chExt cx="359700" cy="481825"/>
          </a:xfrm>
        </p:grpSpPr>
        <p:sp>
          <p:nvSpPr>
            <p:cNvPr id="4964" name="Google Shape;4964;p5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5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5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5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5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52"/>
          <p:cNvGrpSpPr/>
          <p:nvPr/>
        </p:nvGrpSpPr>
        <p:grpSpPr>
          <a:xfrm>
            <a:off x="7632288" y="3538890"/>
            <a:ext cx="159039" cy="339253"/>
            <a:chOff x="4584850" y="4399275"/>
            <a:chExt cx="225875" cy="481825"/>
          </a:xfrm>
        </p:grpSpPr>
        <p:sp>
          <p:nvSpPr>
            <p:cNvPr id="4970" name="Google Shape;4970;p5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5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72" name="Google Shape;4972;p5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73" name="Google Shape;4973;p52"/>
          <p:cNvGrpSpPr/>
          <p:nvPr/>
        </p:nvGrpSpPr>
        <p:grpSpPr>
          <a:xfrm>
            <a:off x="817316" y="3951795"/>
            <a:ext cx="339253" cy="339253"/>
            <a:chOff x="5642550" y="4399275"/>
            <a:chExt cx="481825" cy="481825"/>
          </a:xfrm>
        </p:grpSpPr>
        <p:sp>
          <p:nvSpPr>
            <p:cNvPr id="4974" name="Google Shape;4974;p5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5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6" name="Google Shape;4976;p52"/>
          <p:cNvGrpSpPr/>
          <p:nvPr/>
        </p:nvGrpSpPr>
        <p:grpSpPr>
          <a:xfrm>
            <a:off x="2670186" y="3963703"/>
            <a:ext cx="363316" cy="315437"/>
            <a:chOff x="6218300" y="4416175"/>
            <a:chExt cx="516000" cy="448000"/>
          </a:xfrm>
        </p:grpSpPr>
        <p:sp>
          <p:nvSpPr>
            <p:cNvPr id="4977" name="Google Shape;4977;p5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5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5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0" name="Google Shape;4980;p52"/>
          <p:cNvGrpSpPr/>
          <p:nvPr/>
        </p:nvGrpSpPr>
        <p:grpSpPr>
          <a:xfrm>
            <a:off x="5870391" y="3951792"/>
            <a:ext cx="339253" cy="339253"/>
            <a:chOff x="899850" y="4992125"/>
            <a:chExt cx="481825" cy="481825"/>
          </a:xfrm>
        </p:grpSpPr>
        <p:sp>
          <p:nvSpPr>
            <p:cNvPr id="4981" name="Google Shape;4981;p5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5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5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4" name="Google Shape;4984;p52"/>
          <p:cNvGrpSpPr/>
          <p:nvPr/>
        </p:nvGrpSpPr>
        <p:grpSpPr>
          <a:xfrm>
            <a:off x="5410993" y="3951792"/>
            <a:ext cx="339253" cy="339253"/>
            <a:chOff x="1492675" y="4992125"/>
            <a:chExt cx="481825" cy="481825"/>
          </a:xfrm>
        </p:grpSpPr>
        <p:sp>
          <p:nvSpPr>
            <p:cNvPr id="4985" name="Google Shape;4985;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7" name="Google Shape;4987;p52"/>
          <p:cNvGrpSpPr/>
          <p:nvPr/>
        </p:nvGrpSpPr>
        <p:grpSpPr>
          <a:xfrm>
            <a:off x="4951595" y="3951792"/>
            <a:ext cx="339253" cy="339253"/>
            <a:chOff x="2085525" y="4992125"/>
            <a:chExt cx="481825" cy="481825"/>
          </a:xfrm>
        </p:grpSpPr>
        <p:sp>
          <p:nvSpPr>
            <p:cNvPr id="4988" name="Google Shape;4988;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52"/>
          <p:cNvGrpSpPr/>
          <p:nvPr/>
        </p:nvGrpSpPr>
        <p:grpSpPr>
          <a:xfrm>
            <a:off x="6789344" y="3951792"/>
            <a:ext cx="339253" cy="339253"/>
            <a:chOff x="2678350" y="4992125"/>
            <a:chExt cx="481825" cy="481825"/>
          </a:xfrm>
        </p:grpSpPr>
        <p:sp>
          <p:nvSpPr>
            <p:cNvPr id="4991" name="Google Shape;4991;p5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5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5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4" name="Google Shape;4994;p52"/>
          <p:cNvGrpSpPr/>
          <p:nvPr/>
        </p:nvGrpSpPr>
        <p:grpSpPr>
          <a:xfrm>
            <a:off x="4492198" y="3951792"/>
            <a:ext cx="339253" cy="339253"/>
            <a:chOff x="3271200" y="4992125"/>
            <a:chExt cx="481825" cy="481825"/>
          </a:xfrm>
        </p:grpSpPr>
        <p:sp>
          <p:nvSpPr>
            <p:cNvPr id="4995" name="Google Shape;4995;p5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5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5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8" name="Google Shape;4998;p52"/>
          <p:cNvGrpSpPr/>
          <p:nvPr/>
        </p:nvGrpSpPr>
        <p:grpSpPr>
          <a:xfrm>
            <a:off x="6329788" y="3952813"/>
            <a:ext cx="339411" cy="337211"/>
            <a:chOff x="5049575" y="4993600"/>
            <a:chExt cx="482050" cy="478925"/>
          </a:xfrm>
        </p:grpSpPr>
        <p:sp>
          <p:nvSpPr>
            <p:cNvPr id="4999" name="Google Shape;4999;p5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5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5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5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03" name="Google Shape;5003;p5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004" name="Google Shape;5004;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005" name="Google Shape;5005;p52"/>
          <p:cNvGrpSpPr/>
          <p:nvPr/>
        </p:nvGrpSpPr>
        <p:grpSpPr>
          <a:xfrm>
            <a:off x="7248742" y="3975375"/>
            <a:ext cx="195300" cy="343772"/>
            <a:chOff x="3999225" y="4364775"/>
            <a:chExt cx="195300" cy="343772"/>
          </a:xfrm>
        </p:grpSpPr>
        <p:grpSp>
          <p:nvGrpSpPr>
            <p:cNvPr id="5006" name="Google Shape;5006;p52"/>
            <p:cNvGrpSpPr/>
            <p:nvPr/>
          </p:nvGrpSpPr>
          <p:grpSpPr>
            <a:xfrm>
              <a:off x="4048568" y="4562577"/>
              <a:ext cx="97317" cy="145970"/>
              <a:chOff x="1529575" y="2222650"/>
              <a:chExt cx="203125" cy="304675"/>
            </a:xfrm>
          </p:grpSpPr>
          <p:sp>
            <p:nvSpPr>
              <p:cNvPr id="5007" name="Google Shape;5007;p5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52"/>
            <p:cNvGrpSpPr/>
            <p:nvPr/>
          </p:nvGrpSpPr>
          <p:grpSpPr>
            <a:xfrm>
              <a:off x="3999225" y="4364775"/>
              <a:ext cx="195300" cy="195300"/>
              <a:chOff x="3999225" y="4364775"/>
              <a:chExt cx="195300" cy="195300"/>
            </a:xfrm>
          </p:grpSpPr>
          <p:sp>
            <p:nvSpPr>
              <p:cNvPr id="5010" name="Google Shape;5010;p5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2" name="Google Shape;5012;p52"/>
          <p:cNvGrpSpPr/>
          <p:nvPr/>
        </p:nvGrpSpPr>
        <p:grpSpPr>
          <a:xfrm>
            <a:off x="7564186" y="3991627"/>
            <a:ext cx="277088" cy="259611"/>
            <a:chOff x="4335888" y="4398114"/>
            <a:chExt cx="277088" cy="259611"/>
          </a:xfrm>
        </p:grpSpPr>
        <p:grpSp>
          <p:nvGrpSpPr>
            <p:cNvPr id="5013" name="Google Shape;5013;p52"/>
            <p:cNvGrpSpPr/>
            <p:nvPr/>
          </p:nvGrpSpPr>
          <p:grpSpPr>
            <a:xfrm>
              <a:off x="4335888" y="4462425"/>
              <a:ext cx="195300" cy="195300"/>
              <a:chOff x="4335888" y="4462425"/>
              <a:chExt cx="195300" cy="195300"/>
            </a:xfrm>
          </p:grpSpPr>
          <p:sp>
            <p:nvSpPr>
              <p:cNvPr id="5014" name="Google Shape;5014;p5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6" name="Google Shape;5016;p52"/>
            <p:cNvGrpSpPr/>
            <p:nvPr/>
          </p:nvGrpSpPr>
          <p:grpSpPr>
            <a:xfrm>
              <a:off x="4509813" y="4398114"/>
              <a:ext cx="103162" cy="103198"/>
              <a:chOff x="2277975" y="2021700"/>
              <a:chExt cx="215325" cy="215400"/>
            </a:xfrm>
          </p:grpSpPr>
          <p:sp>
            <p:nvSpPr>
              <p:cNvPr id="5017" name="Google Shape;5017;p5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9" name="Google Shape;5019;p52"/>
          <p:cNvGrpSpPr/>
          <p:nvPr/>
        </p:nvGrpSpPr>
        <p:grpSpPr>
          <a:xfrm>
            <a:off x="7961419" y="4049613"/>
            <a:ext cx="392275" cy="195300"/>
            <a:chOff x="4752588" y="4440200"/>
            <a:chExt cx="392275" cy="195300"/>
          </a:xfrm>
        </p:grpSpPr>
        <p:grpSp>
          <p:nvGrpSpPr>
            <p:cNvPr id="5020" name="Google Shape;5020;p52"/>
            <p:cNvGrpSpPr/>
            <p:nvPr/>
          </p:nvGrpSpPr>
          <p:grpSpPr>
            <a:xfrm>
              <a:off x="4950384" y="4469728"/>
              <a:ext cx="194479" cy="136244"/>
              <a:chOff x="3163375" y="2175125"/>
              <a:chExt cx="405925" cy="284375"/>
            </a:xfrm>
          </p:grpSpPr>
          <p:sp>
            <p:nvSpPr>
              <p:cNvPr id="5021" name="Google Shape;5021;p5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52"/>
            <p:cNvGrpSpPr/>
            <p:nvPr/>
          </p:nvGrpSpPr>
          <p:grpSpPr>
            <a:xfrm>
              <a:off x="4752588" y="4440200"/>
              <a:ext cx="195300" cy="195300"/>
              <a:chOff x="4335888" y="4462425"/>
              <a:chExt cx="195300" cy="195300"/>
            </a:xfrm>
          </p:grpSpPr>
          <p:sp>
            <p:nvSpPr>
              <p:cNvPr id="5025" name="Google Shape;5025;p5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030" name="Shape 5030"/>
        <p:cNvGrpSpPr/>
        <p:nvPr/>
      </p:nvGrpSpPr>
      <p:grpSpPr>
        <a:xfrm>
          <a:off x="0" y="0"/>
          <a:ext cx="0" cy="0"/>
          <a:chOff x="0" y="0"/>
          <a:chExt cx="0" cy="0"/>
        </a:xfrm>
      </p:grpSpPr>
      <p:grpSp>
        <p:nvGrpSpPr>
          <p:cNvPr id="5031" name="Google Shape;5031;p53"/>
          <p:cNvGrpSpPr/>
          <p:nvPr/>
        </p:nvGrpSpPr>
        <p:grpSpPr>
          <a:xfrm>
            <a:off x="856199" y="1311179"/>
            <a:ext cx="322099" cy="370529"/>
            <a:chOff x="-42971725" y="3217825"/>
            <a:chExt cx="275675" cy="317125"/>
          </a:xfrm>
        </p:grpSpPr>
        <p:sp>
          <p:nvSpPr>
            <p:cNvPr id="5032" name="Google Shape;5032;p5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53"/>
          <p:cNvGrpSpPr/>
          <p:nvPr/>
        </p:nvGrpSpPr>
        <p:grpSpPr>
          <a:xfrm>
            <a:off x="828113" y="1779835"/>
            <a:ext cx="378270" cy="337551"/>
            <a:chOff x="-42996150" y="3612600"/>
            <a:chExt cx="323750" cy="288900"/>
          </a:xfrm>
        </p:grpSpPr>
        <p:sp>
          <p:nvSpPr>
            <p:cNvPr id="5036" name="Google Shape;5036;p5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53"/>
          <p:cNvGrpSpPr/>
          <p:nvPr/>
        </p:nvGrpSpPr>
        <p:grpSpPr>
          <a:xfrm>
            <a:off x="830874" y="2189205"/>
            <a:ext cx="372749" cy="370909"/>
            <a:chOff x="-42994575" y="3950300"/>
            <a:chExt cx="319025" cy="317450"/>
          </a:xfrm>
        </p:grpSpPr>
        <p:sp>
          <p:nvSpPr>
            <p:cNvPr id="5040" name="Google Shape;5040;p5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3" name="Google Shape;5043;p53"/>
          <p:cNvGrpSpPr/>
          <p:nvPr/>
        </p:nvGrpSpPr>
        <p:grpSpPr>
          <a:xfrm>
            <a:off x="2984269" y="1336037"/>
            <a:ext cx="371785" cy="370879"/>
            <a:chOff x="-41111350" y="3239100"/>
            <a:chExt cx="318200" cy="317425"/>
          </a:xfrm>
        </p:grpSpPr>
        <p:sp>
          <p:nvSpPr>
            <p:cNvPr id="5044" name="Google Shape;5044;p5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53"/>
          <p:cNvGrpSpPr/>
          <p:nvPr/>
        </p:nvGrpSpPr>
        <p:grpSpPr>
          <a:xfrm>
            <a:off x="2980588" y="1771568"/>
            <a:ext cx="379146" cy="370967"/>
            <a:chOff x="-41117650" y="3605525"/>
            <a:chExt cx="324500" cy="317500"/>
          </a:xfrm>
        </p:grpSpPr>
        <p:sp>
          <p:nvSpPr>
            <p:cNvPr id="5049" name="Google Shape;5049;p5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5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2" name="Google Shape;5052;p5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53" name="Google Shape;5053;p53"/>
          <p:cNvGrpSpPr/>
          <p:nvPr/>
        </p:nvGrpSpPr>
        <p:grpSpPr>
          <a:xfrm>
            <a:off x="1806843" y="2663092"/>
            <a:ext cx="216271" cy="371814"/>
            <a:chOff x="-39205300" y="3220175"/>
            <a:chExt cx="185100" cy="318225"/>
          </a:xfrm>
        </p:grpSpPr>
        <p:sp>
          <p:nvSpPr>
            <p:cNvPr id="5054" name="Google Shape;5054;p5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53"/>
          <p:cNvGrpSpPr/>
          <p:nvPr/>
        </p:nvGrpSpPr>
        <p:grpSpPr>
          <a:xfrm>
            <a:off x="1772370" y="3123163"/>
            <a:ext cx="300016" cy="369273"/>
            <a:chOff x="-39248625" y="3588600"/>
            <a:chExt cx="256775" cy="316050"/>
          </a:xfrm>
        </p:grpSpPr>
        <p:sp>
          <p:nvSpPr>
            <p:cNvPr id="5057" name="Google Shape;5057;p5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9" name="Google Shape;5059;p5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1" name="Google Shape;5061;p53"/>
          <p:cNvGrpSpPr/>
          <p:nvPr/>
        </p:nvGrpSpPr>
        <p:grpSpPr>
          <a:xfrm>
            <a:off x="1223084" y="1311179"/>
            <a:ext cx="429504" cy="370879"/>
            <a:chOff x="-42651700" y="3217825"/>
            <a:chExt cx="367600" cy="317425"/>
          </a:xfrm>
        </p:grpSpPr>
        <p:sp>
          <p:nvSpPr>
            <p:cNvPr id="5062" name="Google Shape;5062;p5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6" name="Google Shape;5066;p53"/>
          <p:cNvGrpSpPr/>
          <p:nvPr/>
        </p:nvGrpSpPr>
        <p:grpSpPr>
          <a:xfrm>
            <a:off x="1258516" y="1750829"/>
            <a:ext cx="358640" cy="363226"/>
            <a:chOff x="-42617300" y="3587775"/>
            <a:chExt cx="306950" cy="310875"/>
          </a:xfrm>
        </p:grpSpPr>
        <p:sp>
          <p:nvSpPr>
            <p:cNvPr id="5067" name="Google Shape;5067;p5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5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9" name="Google Shape;5069;p5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0" name="Google Shape;5070;p53"/>
          <p:cNvGrpSpPr/>
          <p:nvPr/>
        </p:nvGrpSpPr>
        <p:grpSpPr>
          <a:xfrm>
            <a:off x="3430343" y="1335569"/>
            <a:ext cx="376926" cy="370324"/>
            <a:chOff x="-40748275" y="3238700"/>
            <a:chExt cx="322600" cy="316950"/>
          </a:xfrm>
        </p:grpSpPr>
        <p:sp>
          <p:nvSpPr>
            <p:cNvPr id="5071" name="Google Shape;5071;p5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5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5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7" name="Google Shape;5077;p53"/>
          <p:cNvGrpSpPr/>
          <p:nvPr/>
        </p:nvGrpSpPr>
        <p:grpSpPr>
          <a:xfrm>
            <a:off x="3432899" y="1803553"/>
            <a:ext cx="371814" cy="338690"/>
            <a:chOff x="-40745125" y="3632900"/>
            <a:chExt cx="318225" cy="289875"/>
          </a:xfrm>
        </p:grpSpPr>
        <p:sp>
          <p:nvSpPr>
            <p:cNvPr id="5078" name="Google Shape;5078;p5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53"/>
          <p:cNvGrpSpPr/>
          <p:nvPr/>
        </p:nvGrpSpPr>
        <p:grpSpPr>
          <a:xfrm>
            <a:off x="3437047" y="2214764"/>
            <a:ext cx="363518" cy="370178"/>
            <a:chOff x="-40742750" y="3972175"/>
            <a:chExt cx="311125" cy="316825"/>
          </a:xfrm>
        </p:grpSpPr>
        <p:sp>
          <p:nvSpPr>
            <p:cNvPr id="5086" name="Google Shape;5086;p5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5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53"/>
          <p:cNvGrpSpPr/>
          <p:nvPr/>
        </p:nvGrpSpPr>
        <p:grpSpPr>
          <a:xfrm>
            <a:off x="2219708" y="2664932"/>
            <a:ext cx="266892" cy="369974"/>
            <a:chOff x="-38860325" y="3221750"/>
            <a:chExt cx="228425" cy="316650"/>
          </a:xfrm>
        </p:grpSpPr>
        <p:sp>
          <p:nvSpPr>
            <p:cNvPr id="5089" name="Google Shape;5089;p5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5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5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53"/>
          <p:cNvGrpSpPr/>
          <p:nvPr/>
        </p:nvGrpSpPr>
        <p:grpSpPr>
          <a:xfrm>
            <a:off x="2170515" y="3126989"/>
            <a:ext cx="380081" cy="367111"/>
            <a:chOff x="-38905225" y="3591875"/>
            <a:chExt cx="325300" cy="314200"/>
          </a:xfrm>
        </p:grpSpPr>
        <p:sp>
          <p:nvSpPr>
            <p:cNvPr id="5094" name="Google Shape;5094;p5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5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7" name="Google Shape;5097;p5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8" name="Google Shape;5098;p53"/>
          <p:cNvGrpSpPr/>
          <p:nvPr/>
        </p:nvGrpSpPr>
        <p:grpSpPr>
          <a:xfrm>
            <a:off x="3977265" y="3112069"/>
            <a:ext cx="290815" cy="369740"/>
            <a:chOff x="-37370925" y="3579105"/>
            <a:chExt cx="248900" cy="316450"/>
          </a:xfrm>
        </p:grpSpPr>
        <p:sp>
          <p:nvSpPr>
            <p:cNvPr id="5099" name="Google Shape;5099;p5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5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1" name="Google Shape;5101;p5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3" name="Google Shape;5103;p53"/>
          <p:cNvGrpSpPr/>
          <p:nvPr/>
        </p:nvGrpSpPr>
        <p:grpSpPr>
          <a:xfrm>
            <a:off x="1670640" y="2190140"/>
            <a:ext cx="371814" cy="369974"/>
            <a:chOff x="-42259725" y="3951100"/>
            <a:chExt cx="318225" cy="316650"/>
          </a:xfrm>
        </p:grpSpPr>
        <p:sp>
          <p:nvSpPr>
            <p:cNvPr id="5104" name="Google Shape;5104;p5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53"/>
          <p:cNvGrpSpPr/>
          <p:nvPr/>
        </p:nvGrpSpPr>
        <p:grpSpPr>
          <a:xfrm>
            <a:off x="3869002" y="1369161"/>
            <a:ext cx="370879" cy="337755"/>
            <a:chOff x="-40378075" y="3267450"/>
            <a:chExt cx="317425" cy="289075"/>
          </a:xfrm>
        </p:grpSpPr>
        <p:sp>
          <p:nvSpPr>
            <p:cNvPr id="5107" name="Google Shape;5107;p5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5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5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53"/>
          <p:cNvGrpSpPr/>
          <p:nvPr/>
        </p:nvGrpSpPr>
        <p:grpSpPr>
          <a:xfrm>
            <a:off x="3872668" y="1770429"/>
            <a:ext cx="363548" cy="369974"/>
            <a:chOff x="-40372575" y="3604550"/>
            <a:chExt cx="311150" cy="316650"/>
          </a:xfrm>
        </p:grpSpPr>
        <p:sp>
          <p:nvSpPr>
            <p:cNvPr id="5112" name="Google Shape;5112;p5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5" name="Google Shape;5115;p5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6" name="Google Shape;5116;p53"/>
          <p:cNvGrpSpPr/>
          <p:nvPr/>
        </p:nvGrpSpPr>
        <p:grpSpPr>
          <a:xfrm>
            <a:off x="2596617" y="2663092"/>
            <a:ext cx="399038" cy="372165"/>
            <a:chOff x="-38542250" y="3220175"/>
            <a:chExt cx="341525" cy="318525"/>
          </a:xfrm>
        </p:grpSpPr>
        <p:sp>
          <p:nvSpPr>
            <p:cNvPr id="5117" name="Google Shape;5117;p5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5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53"/>
          <p:cNvGrpSpPr/>
          <p:nvPr/>
        </p:nvGrpSpPr>
        <p:grpSpPr>
          <a:xfrm>
            <a:off x="2618549" y="3122462"/>
            <a:ext cx="369974" cy="369068"/>
            <a:chOff x="-38537400" y="3588000"/>
            <a:chExt cx="316650" cy="315875"/>
          </a:xfrm>
        </p:grpSpPr>
        <p:sp>
          <p:nvSpPr>
            <p:cNvPr id="5121" name="Google Shape;5121;p5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53"/>
          <p:cNvGrpSpPr/>
          <p:nvPr/>
        </p:nvGrpSpPr>
        <p:grpSpPr>
          <a:xfrm>
            <a:off x="2617629" y="3579991"/>
            <a:ext cx="371814" cy="369974"/>
            <a:chOff x="-38538975" y="3954250"/>
            <a:chExt cx="318225" cy="316650"/>
          </a:xfrm>
        </p:grpSpPr>
        <p:sp>
          <p:nvSpPr>
            <p:cNvPr id="5126" name="Google Shape;5126;p5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5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53"/>
          <p:cNvGrpSpPr/>
          <p:nvPr/>
        </p:nvGrpSpPr>
        <p:grpSpPr>
          <a:xfrm>
            <a:off x="3934941" y="3574918"/>
            <a:ext cx="375465" cy="371814"/>
            <a:chOff x="-37385100" y="3949908"/>
            <a:chExt cx="321350" cy="318225"/>
          </a:xfrm>
        </p:grpSpPr>
        <p:sp>
          <p:nvSpPr>
            <p:cNvPr id="5129" name="Google Shape;5129;p5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53"/>
          <p:cNvGrpSpPr/>
          <p:nvPr/>
        </p:nvGrpSpPr>
        <p:grpSpPr>
          <a:xfrm>
            <a:off x="2110600" y="1310478"/>
            <a:ext cx="370909" cy="370675"/>
            <a:chOff x="-41895050" y="3217225"/>
            <a:chExt cx="317450" cy="317250"/>
          </a:xfrm>
        </p:grpSpPr>
        <p:sp>
          <p:nvSpPr>
            <p:cNvPr id="5132" name="Google Shape;5132;p5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5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5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53"/>
          <p:cNvGrpSpPr/>
          <p:nvPr/>
        </p:nvGrpSpPr>
        <p:grpSpPr>
          <a:xfrm>
            <a:off x="2110148" y="1747412"/>
            <a:ext cx="371814" cy="369974"/>
            <a:chOff x="-41893475" y="3584850"/>
            <a:chExt cx="318225" cy="316650"/>
          </a:xfrm>
        </p:grpSpPr>
        <p:sp>
          <p:nvSpPr>
            <p:cNvPr id="5138" name="Google Shape;5138;p5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5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5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2" name="Google Shape;5142;p5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4" name="Google Shape;5144;p53"/>
          <p:cNvGrpSpPr/>
          <p:nvPr/>
        </p:nvGrpSpPr>
        <p:grpSpPr>
          <a:xfrm>
            <a:off x="880176" y="3142704"/>
            <a:ext cx="337522" cy="370909"/>
            <a:chOff x="-39998250" y="3605325"/>
            <a:chExt cx="288875" cy="317450"/>
          </a:xfrm>
        </p:grpSpPr>
        <p:sp>
          <p:nvSpPr>
            <p:cNvPr id="5145" name="Google Shape;5145;p5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53"/>
          <p:cNvGrpSpPr/>
          <p:nvPr/>
        </p:nvGrpSpPr>
        <p:grpSpPr>
          <a:xfrm>
            <a:off x="863950" y="3601168"/>
            <a:ext cx="369974" cy="369945"/>
            <a:chOff x="-40011050" y="3972375"/>
            <a:chExt cx="316650" cy="316625"/>
          </a:xfrm>
        </p:grpSpPr>
        <p:sp>
          <p:nvSpPr>
            <p:cNvPr id="5148" name="Google Shape;5148;p5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5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0" name="Google Shape;5150;p53"/>
          <p:cNvGrpSpPr/>
          <p:nvPr/>
        </p:nvGrpSpPr>
        <p:grpSpPr>
          <a:xfrm>
            <a:off x="3095881" y="2665867"/>
            <a:ext cx="266921" cy="369039"/>
            <a:chOff x="-38129425" y="3222550"/>
            <a:chExt cx="228450" cy="315850"/>
          </a:xfrm>
        </p:grpSpPr>
        <p:sp>
          <p:nvSpPr>
            <p:cNvPr id="5151" name="Google Shape;5151;p5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53"/>
          <p:cNvGrpSpPr/>
          <p:nvPr/>
        </p:nvGrpSpPr>
        <p:grpSpPr>
          <a:xfrm>
            <a:off x="3050850" y="3122462"/>
            <a:ext cx="371785" cy="369974"/>
            <a:chOff x="-38172725" y="3588000"/>
            <a:chExt cx="318200" cy="316650"/>
          </a:xfrm>
        </p:grpSpPr>
        <p:sp>
          <p:nvSpPr>
            <p:cNvPr id="5154" name="Google Shape;5154;p5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3"/>
          <p:cNvGrpSpPr/>
          <p:nvPr/>
        </p:nvGrpSpPr>
        <p:grpSpPr>
          <a:xfrm>
            <a:off x="3126752" y="3580897"/>
            <a:ext cx="219981" cy="369974"/>
            <a:chOff x="-38109725" y="3955025"/>
            <a:chExt cx="188275" cy="316650"/>
          </a:xfrm>
        </p:grpSpPr>
        <p:sp>
          <p:nvSpPr>
            <p:cNvPr id="5163" name="Google Shape;5163;p5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5" name="Google Shape;5165;p5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6" name="Google Shape;5166;p53"/>
          <p:cNvGrpSpPr/>
          <p:nvPr/>
        </p:nvGrpSpPr>
        <p:grpSpPr>
          <a:xfrm>
            <a:off x="2542151" y="1312318"/>
            <a:ext cx="373654" cy="369068"/>
            <a:chOff x="-41530375" y="3218800"/>
            <a:chExt cx="319800" cy="315875"/>
          </a:xfrm>
        </p:grpSpPr>
        <p:sp>
          <p:nvSpPr>
            <p:cNvPr id="5167" name="Google Shape;5167;p5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53"/>
          <p:cNvGrpSpPr/>
          <p:nvPr/>
        </p:nvGrpSpPr>
        <p:grpSpPr>
          <a:xfrm>
            <a:off x="2544444" y="1827476"/>
            <a:ext cx="369068" cy="289004"/>
            <a:chOff x="-41526450" y="3653375"/>
            <a:chExt cx="315875" cy="247350"/>
          </a:xfrm>
        </p:grpSpPr>
        <p:sp>
          <p:nvSpPr>
            <p:cNvPr id="5170" name="Google Shape;5170;p5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53"/>
          <p:cNvGrpSpPr/>
          <p:nvPr/>
        </p:nvGrpSpPr>
        <p:grpSpPr>
          <a:xfrm>
            <a:off x="2545831" y="2190140"/>
            <a:ext cx="366293" cy="369974"/>
            <a:chOff x="-41526450" y="3951100"/>
            <a:chExt cx="313500" cy="316650"/>
          </a:xfrm>
        </p:grpSpPr>
        <p:sp>
          <p:nvSpPr>
            <p:cNvPr id="5173" name="Google Shape;5173;p5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53"/>
          <p:cNvGrpSpPr/>
          <p:nvPr/>
        </p:nvGrpSpPr>
        <p:grpSpPr>
          <a:xfrm>
            <a:off x="1311086" y="2684269"/>
            <a:ext cx="339595" cy="371814"/>
            <a:chOff x="-39625900" y="3238300"/>
            <a:chExt cx="290650" cy="318225"/>
          </a:xfrm>
        </p:grpSpPr>
        <p:sp>
          <p:nvSpPr>
            <p:cNvPr id="5177" name="Google Shape;5177;p5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9" name="Google Shape;5179;p5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0" name="Google Shape;5180;p53"/>
          <p:cNvGrpSpPr/>
          <p:nvPr/>
        </p:nvGrpSpPr>
        <p:grpSpPr>
          <a:xfrm>
            <a:off x="1305137" y="3600730"/>
            <a:ext cx="366293" cy="370441"/>
            <a:chOff x="-39647175" y="3972000"/>
            <a:chExt cx="313500" cy="317050"/>
          </a:xfrm>
        </p:grpSpPr>
        <p:sp>
          <p:nvSpPr>
            <p:cNvPr id="5181" name="Google Shape;5181;p5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53"/>
          <p:cNvGrpSpPr/>
          <p:nvPr/>
        </p:nvGrpSpPr>
        <p:grpSpPr>
          <a:xfrm>
            <a:off x="3474265" y="2664728"/>
            <a:ext cx="375495" cy="370879"/>
            <a:chOff x="-37808850" y="3221575"/>
            <a:chExt cx="321375" cy="317425"/>
          </a:xfrm>
        </p:grpSpPr>
        <p:sp>
          <p:nvSpPr>
            <p:cNvPr id="5185" name="Google Shape;5185;p5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53"/>
          <p:cNvGrpSpPr/>
          <p:nvPr/>
        </p:nvGrpSpPr>
        <p:grpSpPr>
          <a:xfrm>
            <a:off x="3483038" y="3186759"/>
            <a:ext cx="372749" cy="241158"/>
            <a:chOff x="-37806500" y="3643030"/>
            <a:chExt cx="319025" cy="206400"/>
          </a:xfrm>
        </p:grpSpPr>
        <p:sp>
          <p:nvSpPr>
            <p:cNvPr id="5188" name="Google Shape;5188;p5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53"/>
          <p:cNvGrpSpPr/>
          <p:nvPr/>
        </p:nvGrpSpPr>
        <p:grpSpPr>
          <a:xfrm>
            <a:off x="3485346" y="3579056"/>
            <a:ext cx="368134" cy="371814"/>
            <a:chOff x="-37804925" y="3953450"/>
            <a:chExt cx="315075" cy="318225"/>
          </a:xfrm>
        </p:grpSpPr>
        <p:sp>
          <p:nvSpPr>
            <p:cNvPr id="5191" name="Google Shape;5191;p5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4" name="Google Shape;5194;p5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5" name="Google Shape;5195;p53"/>
          <p:cNvGrpSpPr/>
          <p:nvPr/>
        </p:nvGrpSpPr>
        <p:grpSpPr>
          <a:xfrm>
            <a:off x="4840364" y="1328538"/>
            <a:ext cx="355663" cy="308725"/>
            <a:chOff x="-28462125" y="3199700"/>
            <a:chExt cx="298550" cy="259150"/>
          </a:xfrm>
        </p:grpSpPr>
        <p:sp>
          <p:nvSpPr>
            <p:cNvPr id="5196" name="Google Shape;5196;p5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53"/>
          <p:cNvGrpSpPr/>
          <p:nvPr/>
        </p:nvGrpSpPr>
        <p:grpSpPr>
          <a:xfrm>
            <a:off x="4841317" y="1763228"/>
            <a:ext cx="353757" cy="352833"/>
            <a:chOff x="-28461325" y="3545475"/>
            <a:chExt cx="296950" cy="296175"/>
          </a:xfrm>
        </p:grpSpPr>
        <p:sp>
          <p:nvSpPr>
            <p:cNvPr id="5200" name="Google Shape;5200;p5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53"/>
          <p:cNvGrpSpPr/>
          <p:nvPr/>
        </p:nvGrpSpPr>
        <p:grpSpPr>
          <a:xfrm>
            <a:off x="4837550" y="2213272"/>
            <a:ext cx="361292" cy="352803"/>
            <a:chOff x="-28463700" y="3914875"/>
            <a:chExt cx="303275" cy="296150"/>
          </a:xfrm>
        </p:grpSpPr>
        <p:sp>
          <p:nvSpPr>
            <p:cNvPr id="5207" name="Google Shape;5207;p5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53"/>
          <p:cNvGrpSpPr/>
          <p:nvPr/>
        </p:nvGrpSpPr>
        <p:grpSpPr>
          <a:xfrm>
            <a:off x="7072335" y="1369355"/>
            <a:ext cx="351880" cy="227092"/>
            <a:chOff x="-26573400" y="3224125"/>
            <a:chExt cx="295375" cy="190625"/>
          </a:xfrm>
        </p:grpSpPr>
        <p:sp>
          <p:nvSpPr>
            <p:cNvPr id="5210" name="Google Shape;5210;p5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53"/>
          <p:cNvGrpSpPr/>
          <p:nvPr/>
        </p:nvGrpSpPr>
        <p:grpSpPr>
          <a:xfrm>
            <a:off x="7072335" y="1763690"/>
            <a:ext cx="351880" cy="351910"/>
            <a:chOff x="-26573400" y="3546250"/>
            <a:chExt cx="295375" cy="295400"/>
          </a:xfrm>
        </p:grpSpPr>
        <p:sp>
          <p:nvSpPr>
            <p:cNvPr id="5213" name="Google Shape;5213;p5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53"/>
          <p:cNvGrpSpPr/>
          <p:nvPr/>
        </p:nvGrpSpPr>
        <p:grpSpPr>
          <a:xfrm>
            <a:off x="7060615" y="2213599"/>
            <a:ext cx="375319" cy="352148"/>
            <a:chOff x="-26583625" y="3917025"/>
            <a:chExt cx="315050" cy="295600"/>
          </a:xfrm>
        </p:grpSpPr>
        <p:sp>
          <p:nvSpPr>
            <p:cNvPr id="5219" name="Google Shape;5219;p5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3" name="Google Shape;5223;p5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4" name="Google Shape;5224;p53"/>
          <p:cNvGrpSpPr/>
          <p:nvPr/>
        </p:nvGrpSpPr>
        <p:grpSpPr>
          <a:xfrm>
            <a:off x="5759130" y="3172629"/>
            <a:ext cx="289039" cy="352833"/>
            <a:chOff x="-24694925" y="3518700"/>
            <a:chExt cx="242625" cy="296175"/>
          </a:xfrm>
        </p:grpSpPr>
        <p:sp>
          <p:nvSpPr>
            <p:cNvPr id="5225" name="Google Shape;5225;p5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5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5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5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53"/>
          <p:cNvGrpSpPr/>
          <p:nvPr/>
        </p:nvGrpSpPr>
        <p:grpSpPr>
          <a:xfrm>
            <a:off x="5758668" y="3622657"/>
            <a:ext cx="289962" cy="352833"/>
            <a:chOff x="-24709100" y="3888875"/>
            <a:chExt cx="243400" cy="296175"/>
          </a:xfrm>
        </p:grpSpPr>
        <p:sp>
          <p:nvSpPr>
            <p:cNvPr id="5230" name="Google Shape;5230;p5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5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5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53"/>
          <p:cNvGrpSpPr/>
          <p:nvPr/>
        </p:nvGrpSpPr>
        <p:grpSpPr>
          <a:xfrm>
            <a:off x="7958668" y="2695320"/>
            <a:ext cx="356556" cy="349557"/>
            <a:chOff x="-22863675" y="3131775"/>
            <a:chExt cx="299300" cy="293425"/>
          </a:xfrm>
        </p:grpSpPr>
        <p:sp>
          <p:nvSpPr>
            <p:cNvPr id="5234" name="Google Shape;5234;p5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5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5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53"/>
          <p:cNvGrpSpPr/>
          <p:nvPr/>
        </p:nvGrpSpPr>
        <p:grpSpPr>
          <a:xfrm>
            <a:off x="5301532" y="1306499"/>
            <a:ext cx="310602" cy="352803"/>
            <a:chOff x="-28069875" y="3175300"/>
            <a:chExt cx="260725" cy="296150"/>
          </a:xfrm>
        </p:grpSpPr>
        <p:sp>
          <p:nvSpPr>
            <p:cNvPr id="5238" name="Google Shape;5238;p5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5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5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5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5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5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5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5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7" name="Google Shape;5247;p5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8" name="Google Shape;5248;p53"/>
          <p:cNvGrpSpPr/>
          <p:nvPr/>
        </p:nvGrpSpPr>
        <p:grpSpPr>
          <a:xfrm>
            <a:off x="5342810" y="2213733"/>
            <a:ext cx="228045" cy="351880"/>
            <a:chOff x="-28032075" y="3916450"/>
            <a:chExt cx="191425" cy="295375"/>
          </a:xfrm>
        </p:grpSpPr>
        <p:sp>
          <p:nvSpPr>
            <p:cNvPr id="5249" name="Google Shape;5249;p5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5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5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53"/>
          <p:cNvGrpSpPr/>
          <p:nvPr/>
        </p:nvGrpSpPr>
        <p:grpSpPr>
          <a:xfrm>
            <a:off x="7508157" y="1306484"/>
            <a:ext cx="352833" cy="352833"/>
            <a:chOff x="-26201650" y="3176075"/>
            <a:chExt cx="296175" cy="296175"/>
          </a:xfrm>
        </p:grpSpPr>
        <p:sp>
          <p:nvSpPr>
            <p:cNvPr id="5253" name="Google Shape;5253;p5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5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53"/>
          <p:cNvGrpSpPr/>
          <p:nvPr/>
        </p:nvGrpSpPr>
        <p:grpSpPr>
          <a:xfrm>
            <a:off x="7507680" y="1763705"/>
            <a:ext cx="353786" cy="351880"/>
            <a:chOff x="-26204800" y="3547050"/>
            <a:chExt cx="296975" cy="295375"/>
          </a:xfrm>
        </p:grpSpPr>
        <p:sp>
          <p:nvSpPr>
            <p:cNvPr id="5256" name="Google Shape;5256;p5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5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8" name="Google Shape;5258;p5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9" name="Google Shape;5259;p53"/>
          <p:cNvGrpSpPr/>
          <p:nvPr/>
        </p:nvGrpSpPr>
        <p:grpSpPr>
          <a:xfrm>
            <a:off x="6178935" y="2693683"/>
            <a:ext cx="345328" cy="352833"/>
            <a:chOff x="-24353875" y="3147725"/>
            <a:chExt cx="289875" cy="296175"/>
          </a:xfrm>
        </p:grpSpPr>
        <p:sp>
          <p:nvSpPr>
            <p:cNvPr id="5260" name="Google Shape;5260;p5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5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53"/>
          <p:cNvGrpSpPr/>
          <p:nvPr/>
        </p:nvGrpSpPr>
        <p:grpSpPr>
          <a:xfrm>
            <a:off x="6186917" y="3173090"/>
            <a:ext cx="329365" cy="351910"/>
            <a:chOff x="-24344425" y="3519475"/>
            <a:chExt cx="276475" cy="295400"/>
          </a:xfrm>
        </p:grpSpPr>
        <p:sp>
          <p:nvSpPr>
            <p:cNvPr id="5263" name="Google Shape;5263;p5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5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53"/>
          <p:cNvGrpSpPr/>
          <p:nvPr/>
        </p:nvGrpSpPr>
        <p:grpSpPr>
          <a:xfrm>
            <a:off x="6176597" y="3625010"/>
            <a:ext cx="350004" cy="348128"/>
            <a:chOff x="-24353075" y="3891250"/>
            <a:chExt cx="293800" cy="292225"/>
          </a:xfrm>
        </p:grpSpPr>
        <p:sp>
          <p:nvSpPr>
            <p:cNvPr id="5266" name="Google Shape;5266;p5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5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53"/>
          <p:cNvGrpSpPr/>
          <p:nvPr/>
        </p:nvGrpSpPr>
        <p:grpSpPr>
          <a:xfrm>
            <a:off x="7960068" y="3173313"/>
            <a:ext cx="353757" cy="351463"/>
            <a:chOff x="-22845575" y="3504075"/>
            <a:chExt cx="296950" cy="295025"/>
          </a:xfrm>
        </p:grpSpPr>
        <p:sp>
          <p:nvSpPr>
            <p:cNvPr id="5269" name="Google Shape;5269;p5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5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53"/>
          <p:cNvGrpSpPr/>
          <p:nvPr/>
        </p:nvGrpSpPr>
        <p:grpSpPr>
          <a:xfrm>
            <a:off x="5753249" y="1306961"/>
            <a:ext cx="299344" cy="351880"/>
            <a:chOff x="-27691025" y="3175300"/>
            <a:chExt cx="251275" cy="295375"/>
          </a:xfrm>
        </p:grpSpPr>
        <p:sp>
          <p:nvSpPr>
            <p:cNvPr id="5272" name="Google Shape;5272;p5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5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5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5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53"/>
          <p:cNvGrpSpPr/>
          <p:nvPr/>
        </p:nvGrpSpPr>
        <p:grpSpPr>
          <a:xfrm>
            <a:off x="5725566" y="1825637"/>
            <a:ext cx="354710" cy="228015"/>
            <a:chOff x="-27721750" y="3598250"/>
            <a:chExt cx="297750" cy="191400"/>
          </a:xfrm>
        </p:grpSpPr>
        <p:sp>
          <p:nvSpPr>
            <p:cNvPr id="5277" name="Google Shape;5277;p5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5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53"/>
          <p:cNvGrpSpPr/>
          <p:nvPr/>
        </p:nvGrpSpPr>
        <p:grpSpPr>
          <a:xfrm>
            <a:off x="5726966" y="2219183"/>
            <a:ext cx="351910" cy="340980"/>
            <a:chOff x="-27719400" y="3925600"/>
            <a:chExt cx="295400" cy="286225"/>
          </a:xfrm>
        </p:grpSpPr>
        <p:sp>
          <p:nvSpPr>
            <p:cNvPr id="5280" name="Google Shape;5280;p5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5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53"/>
          <p:cNvGrpSpPr/>
          <p:nvPr/>
        </p:nvGrpSpPr>
        <p:grpSpPr>
          <a:xfrm>
            <a:off x="7948238" y="1306023"/>
            <a:ext cx="353757" cy="353757"/>
            <a:chOff x="-25834600" y="3176875"/>
            <a:chExt cx="296950" cy="296950"/>
          </a:xfrm>
        </p:grpSpPr>
        <p:sp>
          <p:nvSpPr>
            <p:cNvPr id="5283" name="Google Shape;5283;p5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5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5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5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5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53"/>
          <p:cNvGrpSpPr/>
          <p:nvPr/>
        </p:nvGrpSpPr>
        <p:grpSpPr>
          <a:xfrm>
            <a:off x="7948238" y="1774024"/>
            <a:ext cx="353757" cy="331241"/>
            <a:chOff x="-25834600" y="3564375"/>
            <a:chExt cx="296950" cy="278050"/>
          </a:xfrm>
        </p:grpSpPr>
        <p:sp>
          <p:nvSpPr>
            <p:cNvPr id="5289" name="Google Shape;5289;p5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5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5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5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5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5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5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5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53"/>
          <p:cNvGrpSpPr/>
          <p:nvPr/>
        </p:nvGrpSpPr>
        <p:grpSpPr>
          <a:xfrm>
            <a:off x="7946362" y="2213376"/>
            <a:ext cx="357509" cy="352595"/>
            <a:chOff x="-25834600" y="3915850"/>
            <a:chExt cx="300100" cy="295975"/>
          </a:xfrm>
        </p:grpSpPr>
        <p:sp>
          <p:nvSpPr>
            <p:cNvPr id="5298" name="Google Shape;5298;p5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5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5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53"/>
          <p:cNvGrpSpPr/>
          <p:nvPr/>
        </p:nvGrpSpPr>
        <p:grpSpPr>
          <a:xfrm>
            <a:off x="6681790" y="2694606"/>
            <a:ext cx="228968" cy="350987"/>
            <a:chOff x="-23930925" y="3149300"/>
            <a:chExt cx="192200" cy="294625"/>
          </a:xfrm>
        </p:grpSpPr>
        <p:sp>
          <p:nvSpPr>
            <p:cNvPr id="5302" name="Google Shape;5302;p5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5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5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5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53"/>
          <p:cNvGrpSpPr/>
          <p:nvPr/>
        </p:nvGrpSpPr>
        <p:grpSpPr>
          <a:xfrm>
            <a:off x="6638620" y="3173090"/>
            <a:ext cx="315307" cy="351910"/>
            <a:chOff x="-23962425" y="3519475"/>
            <a:chExt cx="264675" cy="295400"/>
          </a:xfrm>
        </p:grpSpPr>
        <p:sp>
          <p:nvSpPr>
            <p:cNvPr id="5307" name="Google Shape;5307;p5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5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9" name="Google Shape;5309;p5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0" name="Google Shape;5310;p53"/>
          <p:cNvGrpSpPr/>
          <p:nvPr/>
        </p:nvGrpSpPr>
        <p:grpSpPr>
          <a:xfrm>
            <a:off x="8017295" y="3623134"/>
            <a:ext cx="239302" cy="351880"/>
            <a:chOff x="-22788075" y="3904625"/>
            <a:chExt cx="200875" cy="295375"/>
          </a:xfrm>
        </p:grpSpPr>
        <p:sp>
          <p:nvSpPr>
            <p:cNvPr id="5311" name="Google Shape;5311;p5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5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5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5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53"/>
          <p:cNvGrpSpPr/>
          <p:nvPr/>
        </p:nvGrpSpPr>
        <p:grpSpPr>
          <a:xfrm>
            <a:off x="6172593" y="1306499"/>
            <a:ext cx="354710" cy="352803"/>
            <a:chOff x="-27351575" y="3175300"/>
            <a:chExt cx="297750" cy="296150"/>
          </a:xfrm>
        </p:grpSpPr>
        <p:sp>
          <p:nvSpPr>
            <p:cNvPr id="5316" name="Google Shape;5316;p5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5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5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5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0" name="Google Shape;5320;p53"/>
          <p:cNvGrpSpPr/>
          <p:nvPr/>
        </p:nvGrpSpPr>
        <p:grpSpPr>
          <a:xfrm>
            <a:off x="6218402" y="1758809"/>
            <a:ext cx="269293" cy="353072"/>
            <a:chOff x="-27313750" y="3545275"/>
            <a:chExt cx="226050" cy="296375"/>
          </a:xfrm>
        </p:grpSpPr>
        <p:sp>
          <p:nvSpPr>
            <p:cNvPr id="5321" name="Google Shape;5321;p5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5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5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53"/>
          <p:cNvGrpSpPr/>
          <p:nvPr/>
        </p:nvGrpSpPr>
        <p:grpSpPr>
          <a:xfrm>
            <a:off x="6172593" y="2211380"/>
            <a:ext cx="354710" cy="356586"/>
            <a:chOff x="-27351575" y="3915650"/>
            <a:chExt cx="297750" cy="299325"/>
          </a:xfrm>
        </p:grpSpPr>
        <p:sp>
          <p:nvSpPr>
            <p:cNvPr id="5325" name="Google Shape;5325;p5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5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53"/>
          <p:cNvGrpSpPr/>
          <p:nvPr/>
        </p:nvGrpSpPr>
        <p:grpSpPr>
          <a:xfrm>
            <a:off x="4860084" y="2693579"/>
            <a:ext cx="319060" cy="353042"/>
            <a:chOff x="-25445525" y="3175900"/>
            <a:chExt cx="267825" cy="296350"/>
          </a:xfrm>
        </p:grpSpPr>
        <p:sp>
          <p:nvSpPr>
            <p:cNvPr id="5328" name="Google Shape;5328;p5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5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5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53"/>
          <p:cNvGrpSpPr/>
          <p:nvPr/>
        </p:nvGrpSpPr>
        <p:grpSpPr>
          <a:xfrm>
            <a:off x="4841797" y="3183902"/>
            <a:ext cx="355633" cy="330288"/>
            <a:chOff x="-25465200" y="3565175"/>
            <a:chExt cx="298525" cy="277250"/>
          </a:xfrm>
        </p:grpSpPr>
        <p:sp>
          <p:nvSpPr>
            <p:cNvPr id="5332" name="Google Shape;5332;p5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5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53"/>
          <p:cNvGrpSpPr/>
          <p:nvPr/>
        </p:nvGrpSpPr>
        <p:grpSpPr>
          <a:xfrm>
            <a:off x="4841336" y="3623432"/>
            <a:ext cx="356556" cy="351285"/>
            <a:chOff x="-25465200" y="3916150"/>
            <a:chExt cx="299300" cy="294875"/>
          </a:xfrm>
        </p:grpSpPr>
        <p:sp>
          <p:nvSpPr>
            <p:cNvPr id="5335" name="Google Shape;5335;p5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5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53"/>
          <p:cNvGrpSpPr/>
          <p:nvPr/>
        </p:nvGrpSpPr>
        <p:grpSpPr>
          <a:xfrm>
            <a:off x="7068775" y="2693698"/>
            <a:ext cx="351880" cy="352803"/>
            <a:chOff x="-23615075" y="3148525"/>
            <a:chExt cx="295375" cy="296150"/>
          </a:xfrm>
        </p:grpSpPr>
        <p:sp>
          <p:nvSpPr>
            <p:cNvPr id="5338" name="Google Shape;5338;p5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5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5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5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2" name="Google Shape;5342;p5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3" name="Google Shape;5343;p53"/>
          <p:cNvGrpSpPr/>
          <p:nvPr/>
        </p:nvGrpSpPr>
        <p:grpSpPr>
          <a:xfrm>
            <a:off x="7068299" y="3632977"/>
            <a:ext cx="352833" cy="332194"/>
            <a:chOff x="-23615075" y="3906200"/>
            <a:chExt cx="296175" cy="278850"/>
          </a:xfrm>
        </p:grpSpPr>
        <p:sp>
          <p:nvSpPr>
            <p:cNvPr id="5344" name="Google Shape;5344;p5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5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5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7" name="Google Shape;5347;p5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8" name="Google Shape;5348;p53"/>
          <p:cNvGrpSpPr/>
          <p:nvPr/>
        </p:nvGrpSpPr>
        <p:grpSpPr>
          <a:xfrm>
            <a:off x="6617268" y="1306618"/>
            <a:ext cx="353757" cy="352565"/>
            <a:chOff x="-26980600" y="3175500"/>
            <a:chExt cx="296950" cy="295950"/>
          </a:xfrm>
        </p:grpSpPr>
        <p:sp>
          <p:nvSpPr>
            <p:cNvPr id="5349" name="Google Shape;5349;p5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5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5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2" name="Google Shape;5352;p5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3" name="Google Shape;5353;p53"/>
          <p:cNvGrpSpPr/>
          <p:nvPr/>
        </p:nvGrpSpPr>
        <p:grpSpPr>
          <a:xfrm>
            <a:off x="6617744" y="2245154"/>
            <a:ext cx="352803" cy="289039"/>
            <a:chOff x="-26981375" y="3951875"/>
            <a:chExt cx="296150" cy="242625"/>
          </a:xfrm>
        </p:grpSpPr>
        <p:sp>
          <p:nvSpPr>
            <p:cNvPr id="5354" name="Google Shape;5354;p5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5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5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53"/>
          <p:cNvGrpSpPr/>
          <p:nvPr/>
        </p:nvGrpSpPr>
        <p:grpSpPr>
          <a:xfrm>
            <a:off x="5282787" y="2692745"/>
            <a:ext cx="351910" cy="354710"/>
            <a:chOff x="-25094250" y="3176075"/>
            <a:chExt cx="295400" cy="297750"/>
          </a:xfrm>
        </p:grpSpPr>
        <p:sp>
          <p:nvSpPr>
            <p:cNvPr id="5358" name="Google Shape;5358;p5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5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5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53"/>
          <p:cNvGrpSpPr/>
          <p:nvPr/>
        </p:nvGrpSpPr>
        <p:grpSpPr>
          <a:xfrm>
            <a:off x="5282787" y="3173106"/>
            <a:ext cx="351910" cy="351880"/>
            <a:chOff x="-25094250" y="3547050"/>
            <a:chExt cx="295400" cy="295375"/>
          </a:xfrm>
        </p:grpSpPr>
        <p:sp>
          <p:nvSpPr>
            <p:cNvPr id="5362" name="Google Shape;5362;p5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5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5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5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5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7" name="Google Shape;5367;p5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8" name="Google Shape;5368;p53"/>
          <p:cNvGrpSpPr/>
          <p:nvPr/>
        </p:nvGrpSpPr>
        <p:grpSpPr>
          <a:xfrm>
            <a:off x="7514864" y="2693698"/>
            <a:ext cx="352803" cy="352803"/>
            <a:chOff x="-23245675" y="3148525"/>
            <a:chExt cx="296150" cy="296150"/>
          </a:xfrm>
        </p:grpSpPr>
        <p:sp>
          <p:nvSpPr>
            <p:cNvPr id="5369" name="Google Shape;5369;p5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5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5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2" name="Google Shape;5372;p5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3" name="Google Shape;5373;p53"/>
          <p:cNvGrpSpPr/>
          <p:nvPr/>
        </p:nvGrpSpPr>
        <p:grpSpPr>
          <a:xfrm>
            <a:off x="7515325" y="3622672"/>
            <a:ext cx="351880" cy="352803"/>
            <a:chOff x="-23244900" y="3888100"/>
            <a:chExt cx="295375" cy="296150"/>
          </a:xfrm>
        </p:grpSpPr>
        <p:sp>
          <p:nvSpPr>
            <p:cNvPr id="5374" name="Google Shape;5374;p5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5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5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5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5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5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5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5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5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5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5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5" name="Google Shape;5385;p5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5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387" name="Google Shape;5387;p5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91" name="Shape 5391"/>
        <p:cNvGrpSpPr/>
        <p:nvPr/>
      </p:nvGrpSpPr>
      <p:grpSpPr>
        <a:xfrm>
          <a:off x="0" y="0"/>
          <a:ext cx="0" cy="0"/>
          <a:chOff x="0" y="0"/>
          <a:chExt cx="0" cy="0"/>
        </a:xfrm>
      </p:grpSpPr>
      <p:sp>
        <p:nvSpPr>
          <p:cNvPr id="5392" name="Google Shape;5392;p5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3" name="Google Shape;5393;p54"/>
          <p:cNvGrpSpPr/>
          <p:nvPr/>
        </p:nvGrpSpPr>
        <p:grpSpPr>
          <a:xfrm>
            <a:off x="832654" y="1819647"/>
            <a:ext cx="367261" cy="367261"/>
            <a:chOff x="-65145700" y="3727425"/>
            <a:chExt cx="317425" cy="317425"/>
          </a:xfrm>
        </p:grpSpPr>
        <p:sp>
          <p:nvSpPr>
            <p:cNvPr id="5394" name="Google Shape;5394;p5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5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54"/>
          <p:cNvGrpSpPr/>
          <p:nvPr/>
        </p:nvGrpSpPr>
        <p:grpSpPr>
          <a:xfrm>
            <a:off x="835851" y="2248561"/>
            <a:ext cx="360868" cy="367261"/>
            <a:chOff x="-65144125" y="4094450"/>
            <a:chExt cx="311900" cy="317425"/>
          </a:xfrm>
        </p:grpSpPr>
        <p:sp>
          <p:nvSpPr>
            <p:cNvPr id="5397" name="Google Shape;5397;p5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5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5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0" name="Google Shape;5400;p5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1" name="Google Shape;5401;p54"/>
          <p:cNvGrpSpPr/>
          <p:nvPr/>
        </p:nvGrpSpPr>
        <p:grpSpPr>
          <a:xfrm>
            <a:off x="3039420" y="1819256"/>
            <a:ext cx="370645" cy="368042"/>
            <a:chOff x="-63250675" y="3744075"/>
            <a:chExt cx="320350" cy="318100"/>
          </a:xfrm>
        </p:grpSpPr>
        <p:sp>
          <p:nvSpPr>
            <p:cNvPr id="5402" name="Google Shape;5402;p5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5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5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54"/>
          <p:cNvGrpSpPr/>
          <p:nvPr/>
        </p:nvGrpSpPr>
        <p:grpSpPr>
          <a:xfrm>
            <a:off x="3041112" y="2248561"/>
            <a:ext cx="367261" cy="367261"/>
            <a:chOff x="-63250675" y="4110200"/>
            <a:chExt cx="317425" cy="317425"/>
          </a:xfrm>
        </p:grpSpPr>
        <p:sp>
          <p:nvSpPr>
            <p:cNvPr id="5406" name="Google Shape;5406;p5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5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5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5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5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5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5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5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5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54"/>
          <p:cNvGrpSpPr/>
          <p:nvPr/>
        </p:nvGrpSpPr>
        <p:grpSpPr>
          <a:xfrm>
            <a:off x="1720159" y="2745656"/>
            <a:ext cx="359075" cy="358844"/>
            <a:chOff x="-61351725" y="3372400"/>
            <a:chExt cx="310350" cy="310150"/>
          </a:xfrm>
        </p:grpSpPr>
        <p:sp>
          <p:nvSpPr>
            <p:cNvPr id="5416" name="Google Shape;5416;p5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5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5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54"/>
          <p:cNvGrpSpPr/>
          <p:nvPr/>
        </p:nvGrpSpPr>
        <p:grpSpPr>
          <a:xfrm>
            <a:off x="1716514" y="3208713"/>
            <a:ext cx="366364" cy="333534"/>
            <a:chOff x="-61354875" y="3751050"/>
            <a:chExt cx="316650" cy="288275"/>
          </a:xfrm>
        </p:grpSpPr>
        <p:sp>
          <p:nvSpPr>
            <p:cNvPr id="5420" name="Google Shape;5420;p5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5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5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54"/>
          <p:cNvGrpSpPr/>
          <p:nvPr/>
        </p:nvGrpSpPr>
        <p:grpSpPr>
          <a:xfrm>
            <a:off x="1716514" y="3650352"/>
            <a:ext cx="366364" cy="367290"/>
            <a:chOff x="-61354875" y="4101525"/>
            <a:chExt cx="316650" cy="317450"/>
          </a:xfrm>
        </p:grpSpPr>
        <p:sp>
          <p:nvSpPr>
            <p:cNvPr id="5424" name="Google Shape;5424;p5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5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54"/>
          <p:cNvGrpSpPr/>
          <p:nvPr/>
        </p:nvGrpSpPr>
        <p:grpSpPr>
          <a:xfrm>
            <a:off x="3932949" y="2742228"/>
            <a:ext cx="368157" cy="365699"/>
            <a:chOff x="-59470075" y="3308975"/>
            <a:chExt cx="318200" cy="316075"/>
          </a:xfrm>
        </p:grpSpPr>
        <p:sp>
          <p:nvSpPr>
            <p:cNvPr id="5427" name="Google Shape;5427;p5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5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5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5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5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5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5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5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5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54"/>
          <p:cNvGrpSpPr/>
          <p:nvPr/>
        </p:nvGrpSpPr>
        <p:grpSpPr>
          <a:xfrm>
            <a:off x="1278379" y="1377933"/>
            <a:ext cx="367261" cy="364686"/>
            <a:chOff x="-64781025" y="3361050"/>
            <a:chExt cx="317425" cy="315200"/>
          </a:xfrm>
        </p:grpSpPr>
        <p:sp>
          <p:nvSpPr>
            <p:cNvPr id="5437" name="Google Shape;5437;p5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5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5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5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1" name="Google Shape;5441;p5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5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5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4" name="Google Shape;5444;p54"/>
          <p:cNvGrpSpPr/>
          <p:nvPr/>
        </p:nvGrpSpPr>
        <p:grpSpPr>
          <a:xfrm>
            <a:off x="3482779" y="1819372"/>
            <a:ext cx="382765" cy="367810"/>
            <a:chOff x="-62890750" y="3747425"/>
            <a:chExt cx="330825" cy="317900"/>
          </a:xfrm>
        </p:grpSpPr>
        <p:sp>
          <p:nvSpPr>
            <p:cNvPr id="5445" name="Google Shape;5445;p5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5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5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5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5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5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5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5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5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5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5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5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5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5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54"/>
          <p:cNvGrpSpPr/>
          <p:nvPr/>
        </p:nvGrpSpPr>
        <p:grpSpPr>
          <a:xfrm>
            <a:off x="3490531" y="2249009"/>
            <a:ext cx="367261" cy="366364"/>
            <a:chOff x="-62884425" y="4111775"/>
            <a:chExt cx="317425" cy="316650"/>
          </a:xfrm>
        </p:grpSpPr>
        <p:sp>
          <p:nvSpPr>
            <p:cNvPr id="5460" name="Google Shape;5460;p5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5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54"/>
          <p:cNvGrpSpPr/>
          <p:nvPr/>
        </p:nvGrpSpPr>
        <p:grpSpPr>
          <a:xfrm>
            <a:off x="2163165" y="2745078"/>
            <a:ext cx="365438" cy="360001"/>
            <a:chOff x="-60991775" y="3376900"/>
            <a:chExt cx="315850" cy="311150"/>
          </a:xfrm>
        </p:grpSpPr>
        <p:sp>
          <p:nvSpPr>
            <p:cNvPr id="5463" name="Google Shape;5463;p5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5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5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54"/>
          <p:cNvGrpSpPr/>
          <p:nvPr/>
        </p:nvGrpSpPr>
        <p:grpSpPr>
          <a:xfrm>
            <a:off x="2162702" y="3195942"/>
            <a:ext cx="366364" cy="359075"/>
            <a:chOff x="-60988625" y="3740800"/>
            <a:chExt cx="316650" cy="310350"/>
          </a:xfrm>
        </p:grpSpPr>
        <p:sp>
          <p:nvSpPr>
            <p:cNvPr id="5467" name="Google Shape;5467;p5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5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5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54"/>
          <p:cNvGrpSpPr/>
          <p:nvPr/>
        </p:nvGrpSpPr>
        <p:grpSpPr>
          <a:xfrm>
            <a:off x="2162702" y="3651393"/>
            <a:ext cx="366364" cy="365207"/>
            <a:chOff x="-60987850" y="4100950"/>
            <a:chExt cx="316650" cy="315650"/>
          </a:xfrm>
        </p:grpSpPr>
        <p:sp>
          <p:nvSpPr>
            <p:cNvPr id="5471" name="Google Shape;5471;p5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5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5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5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5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6" name="Google Shape;5476;p54"/>
          <p:cNvGrpSpPr/>
          <p:nvPr/>
        </p:nvGrpSpPr>
        <p:grpSpPr>
          <a:xfrm>
            <a:off x="3932486" y="3196853"/>
            <a:ext cx="369083" cy="357253"/>
            <a:chOff x="-59447250" y="3706150"/>
            <a:chExt cx="319000" cy="308775"/>
          </a:xfrm>
        </p:grpSpPr>
        <p:sp>
          <p:nvSpPr>
            <p:cNvPr id="5477" name="Google Shape;5477;p5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5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5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5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54"/>
          <p:cNvGrpSpPr/>
          <p:nvPr/>
        </p:nvGrpSpPr>
        <p:grpSpPr>
          <a:xfrm>
            <a:off x="1721214" y="1378164"/>
            <a:ext cx="368186" cy="364224"/>
            <a:chOff x="-64406125" y="3362225"/>
            <a:chExt cx="318225" cy="314800"/>
          </a:xfrm>
        </p:grpSpPr>
        <p:sp>
          <p:nvSpPr>
            <p:cNvPr id="5482" name="Google Shape;5482;p5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5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4" name="Google Shape;5484;p5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5" name="Google Shape;5485;p54"/>
          <p:cNvGrpSpPr/>
          <p:nvPr/>
        </p:nvGrpSpPr>
        <p:grpSpPr>
          <a:xfrm>
            <a:off x="1721677" y="2249009"/>
            <a:ext cx="367261" cy="366364"/>
            <a:chOff x="-64410850" y="4094450"/>
            <a:chExt cx="317425" cy="316650"/>
          </a:xfrm>
        </p:grpSpPr>
        <p:sp>
          <p:nvSpPr>
            <p:cNvPr id="5486" name="Google Shape;5486;p5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5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5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9" name="Google Shape;5489;p5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0" name="Google Shape;5490;p54"/>
          <p:cNvGrpSpPr/>
          <p:nvPr/>
        </p:nvGrpSpPr>
        <p:grpSpPr>
          <a:xfrm>
            <a:off x="3943225" y="1819083"/>
            <a:ext cx="365467" cy="368389"/>
            <a:chOff x="-62516625" y="3743175"/>
            <a:chExt cx="315875" cy="318400"/>
          </a:xfrm>
        </p:grpSpPr>
        <p:sp>
          <p:nvSpPr>
            <p:cNvPr id="5491" name="Google Shape;5491;p5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5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54"/>
          <p:cNvGrpSpPr/>
          <p:nvPr/>
        </p:nvGrpSpPr>
        <p:grpSpPr>
          <a:xfrm>
            <a:off x="3950065" y="2269054"/>
            <a:ext cx="351786" cy="326274"/>
            <a:chOff x="-62511900" y="4129100"/>
            <a:chExt cx="304050" cy="282000"/>
          </a:xfrm>
        </p:grpSpPr>
        <p:sp>
          <p:nvSpPr>
            <p:cNvPr id="5494" name="Google Shape;5494;p5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5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5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5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5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54"/>
          <p:cNvGrpSpPr/>
          <p:nvPr/>
        </p:nvGrpSpPr>
        <p:grpSpPr>
          <a:xfrm>
            <a:off x="2628187" y="2741448"/>
            <a:ext cx="310770" cy="367261"/>
            <a:chOff x="-60597975" y="3367475"/>
            <a:chExt cx="268600" cy="317425"/>
          </a:xfrm>
        </p:grpSpPr>
        <p:sp>
          <p:nvSpPr>
            <p:cNvPr id="5500" name="Google Shape;5500;p5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5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5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5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5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5" name="Google Shape;5505;p5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6" name="Google Shape;5506;p54"/>
          <p:cNvGrpSpPr/>
          <p:nvPr/>
        </p:nvGrpSpPr>
        <p:grpSpPr>
          <a:xfrm>
            <a:off x="2600390" y="3702764"/>
            <a:ext cx="366364" cy="262465"/>
            <a:chOff x="-60621600" y="4145650"/>
            <a:chExt cx="316650" cy="226850"/>
          </a:xfrm>
        </p:grpSpPr>
        <p:sp>
          <p:nvSpPr>
            <p:cNvPr id="5507" name="Google Shape;5507;p5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5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5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54"/>
          <p:cNvGrpSpPr/>
          <p:nvPr/>
        </p:nvGrpSpPr>
        <p:grpSpPr>
          <a:xfrm>
            <a:off x="3937042" y="3651263"/>
            <a:ext cx="359972" cy="365467"/>
            <a:chOff x="-59400775" y="4084200"/>
            <a:chExt cx="311125" cy="315875"/>
          </a:xfrm>
        </p:grpSpPr>
        <p:sp>
          <p:nvSpPr>
            <p:cNvPr id="5511" name="Google Shape;5511;p5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5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5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5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5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5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54"/>
          <p:cNvGrpSpPr/>
          <p:nvPr/>
        </p:nvGrpSpPr>
        <p:grpSpPr>
          <a:xfrm>
            <a:off x="2161136" y="1377094"/>
            <a:ext cx="365438" cy="366364"/>
            <a:chOff x="-64044600" y="3360375"/>
            <a:chExt cx="315850" cy="316650"/>
          </a:xfrm>
        </p:grpSpPr>
        <p:sp>
          <p:nvSpPr>
            <p:cNvPr id="5518" name="Google Shape;5518;p5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5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5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1" name="Google Shape;5521;p54"/>
          <p:cNvGrpSpPr/>
          <p:nvPr/>
        </p:nvGrpSpPr>
        <p:grpSpPr>
          <a:xfrm>
            <a:off x="2187559" y="1819647"/>
            <a:ext cx="312592" cy="367261"/>
            <a:chOff x="-64022550" y="3727425"/>
            <a:chExt cx="270175" cy="317425"/>
          </a:xfrm>
        </p:grpSpPr>
        <p:sp>
          <p:nvSpPr>
            <p:cNvPr id="5522" name="Google Shape;5522;p5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5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5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54"/>
          <p:cNvGrpSpPr/>
          <p:nvPr/>
        </p:nvGrpSpPr>
        <p:grpSpPr>
          <a:xfrm>
            <a:off x="2211697" y="2248547"/>
            <a:ext cx="264317" cy="367290"/>
            <a:chOff x="-64001300" y="4093650"/>
            <a:chExt cx="228450" cy="317450"/>
          </a:xfrm>
        </p:grpSpPr>
        <p:sp>
          <p:nvSpPr>
            <p:cNvPr id="5526" name="Google Shape;5526;p5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5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5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5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0" name="Google Shape;5530;p54"/>
          <p:cNvGrpSpPr/>
          <p:nvPr/>
        </p:nvGrpSpPr>
        <p:grpSpPr>
          <a:xfrm>
            <a:off x="830701" y="2741838"/>
            <a:ext cx="359972" cy="366480"/>
            <a:chOff x="-62148800" y="3377700"/>
            <a:chExt cx="311125" cy="316750"/>
          </a:xfrm>
        </p:grpSpPr>
        <p:sp>
          <p:nvSpPr>
            <p:cNvPr id="5531" name="Google Shape;5531;p5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5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54"/>
          <p:cNvGrpSpPr/>
          <p:nvPr/>
        </p:nvGrpSpPr>
        <p:grpSpPr>
          <a:xfrm>
            <a:off x="826608" y="3191835"/>
            <a:ext cx="368157" cy="367290"/>
            <a:chOff x="-62154300" y="3743950"/>
            <a:chExt cx="318200" cy="317450"/>
          </a:xfrm>
        </p:grpSpPr>
        <p:sp>
          <p:nvSpPr>
            <p:cNvPr id="5534" name="Google Shape;5534;p5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5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6" name="Google Shape;5536;p54"/>
          <p:cNvGrpSpPr/>
          <p:nvPr/>
        </p:nvGrpSpPr>
        <p:grpSpPr>
          <a:xfrm>
            <a:off x="826594" y="3650815"/>
            <a:ext cx="368186" cy="366364"/>
            <a:chOff x="-62151950" y="4111775"/>
            <a:chExt cx="318225" cy="316650"/>
          </a:xfrm>
        </p:grpSpPr>
        <p:sp>
          <p:nvSpPr>
            <p:cNvPr id="5537" name="Google Shape;5537;p5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5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5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5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54"/>
          <p:cNvGrpSpPr/>
          <p:nvPr/>
        </p:nvGrpSpPr>
        <p:grpSpPr>
          <a:xfrm>
            <a:off x="3045218" y="2741361"/>
            <a:ext cx="368157" cy="367434"/>
            <a:chOff x="-60254550" y="3367325"/>
            <a:chExt cx="318200" cy="317575"/>
          </a:xfrm>
        </p:grpSpPr>
        <p:sp>
          <p:nvSpPr>
            <p:cNvPr id="5542" name="Google Shape;5542;p5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5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5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5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54"/>
          <p:cNvGrpSpPr/>
          <p:nvPr/>
        </p:nvGrpSpPr>
        <p:grpSpPr>
          <a:xfrm>
            <a:off x="3046115" y="3192355"/>
            <a:ext cx="366364" cy="366248"/>
            <a:chOff x="-60255350" y="3733825"/>
            <a:chExt cx="316650" cy="316550"/>
          </a:xfrm>
        </p:grpSpPr>
        <p:sp>
          <p:nvSpPr>
            <p:cNvPr id="5547" name="Google Shape;5547;p5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5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5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5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5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5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5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4" name="Google Shape;5554;p54"/>
          <p:cNvGrpSpPr/>
          <p:nvPr/>
        </p:nvGrpSpPr>
        <p:grpSpPr>
          <a:xfrm>
            <a:off x="3073912" y="3651263"/>
            <a:ext cx="310770" cy="365467"/>
            <a:chOff x="-60232500" y="4101525"/>
            <a:chExt cx="268600" cy="315875"/>
          </a:xfrm>
        </p:grpSpPr>
        <p:sp>
          <p:nvSpPr>
            <p:cNvPr id="5555" name="Google Shape;5555;p5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5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7" name="Google Shape;5557;p5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8" name="Google Shape;5558;p54"/>
          <p:cNvGrpSpPr/>
          <p:nvPr/>
        </p:nvGrpSpPr>
        <p:grpSpPr>
          <a:xfrm>
            <a:off x="2606912" y="1377094"/>
            <a:ext cx="368186" cy="366364"/>
            <a:chOff x="-63679950" y="3360375"/>
            <a:chExt cx="318225" cy="316650"/>
          </a:xfrm>
        </p:grpSpPr>
        <p:sp>
          <p:nvSpPr>
            <p:cNvPr id="5559" name="Google Shape;5559;p5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5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5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5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3" name="Google Shape;5563;p5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4" name="Google Shape;5564;p54"/>
          <p:cNvGrpSpPr/>
          <p:nvPr/>
        </p:nvGrpSpPr>
        <p:grpSpPr>
          <a:xfrm>
            <a:off x="2605539" y="2248431"/>
            <a:ext cx="370934" cy="367521"/>
            <a:chOff x="-63679950" y="4093450"/>
            <a:chExt cx="320600" cy="317650"/>
          </a:xfrm>
        </p:grpSpPr>
        <p:sp>
          <p:nvSpPr>
            <p:cNvPr id="5565" name="Google Shape;5565;p5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5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5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54"/>
          <p:cNvGrpSpPr/>
          <p:nvPr/>
        </p:nvGrpSpPr>
        <p:grpSpPr>
          <a:xfrm>
            <a:off x="1265656" y="2741433"/>
            <a:ext cx="366364" cy="367290"/>
            <a:chOff x="-61784125" y="3377700"/>
            <a:chExt cx="316650" cy="317450"/>
          </a:xfrm>
        </p:grpSpPr>
        <p:sp>
          <p:nvSpPr>
            <p:cNvPr id="5569" name="Google Shape;5569;p5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5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5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5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5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5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5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54"/>
          <p:cNvGrpSpPr/>
          <p:nvPr/>
        </p:nvGrpSpPr>
        <p:grpSpPr>
          <a:xfrm>
            <a:off x="1265656" y="3191835"/>
            <a:ext cx="366364" cy="367290"/>
            <a:chOff x="-61783350" y="3743950"/>
            <a:chExt cx="316650" cy="317450"/>
          </a:xfrm>
        </p:grpSpPr>
        <p:sp>
          <p:nvSpPr>
            <p:cNvPr id="5577" name="Google Shape;5577;p5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5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9" name="Google Shape;5579;p5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5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5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2" name="Google Shape;5582;p54"/>
          <p:cNvGrpSpPr/>
          <p:nvPr/>
        </p:nvGrpSpPr>
        <p:grpSpPr>
          <a:xfrm>
            <a:off x="3487080" y="3651668"/>
            <a:ext cx="369112" cy="364657"/>
            <a:chOff x="-59869425" y="4102225"/>
            <a:chExt cx="319025" cy="315175"/>
          </a:xfrm>
        </p:grpSpPr>
        <p:sp>
          <p:nvSpPr>
            <p:cNvPr id="5583" name="Google Shape;5583;p5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5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5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5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54"/>
          <p:cNvGrpSpPr/>
          <p:nvPr/>
        </p:nvGrpSpPr>
        <p:grpSpPr>
          <a:xfrm>
            <a:off x="2605883" y="4120490"/>
            <a:ext cx="366364" cy="365467"/>
            <a:chOff x="-59029025" y="3711650"/>
            <a:chExt cx="316650" cy="315875"/>
          </a:xfrm>
        </p:grpSpPr>
        <p:sp>
          <p:nvSpPr>
            <p:cNvPr id="5588" name="Google Shape;5588;p5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5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5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5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5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5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5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54"/>
          <p:cNvGrpSpPr/>
          <p:nvPr/>
        </p:nvGrpSpPr>
        <p:grpSpPr>
          <a:xfrm>
            <a:off x="4841373" y="1398014"/>
            <a:ext cx="351940" cy="348188"/>
            <a:chOff x="581525" y="3254850"/>
            <a:chExt cx="297750" cy="294575"/>
          </a:xfrm>
        </p:grpSpPr>
        <p:sp>
          <p:nvSpPr>
            <p:cNvPr id="5596" name="Google Shape;5596;p5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5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5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54"/>
          <p:cNvGrpSpPr/>
          <p:nvPr/>
        </p:nvGrpSpPr>
        <p:grpSpPr>
          <a:xfrm>
            <a:off x="4840442" y="1836950"/>
            <a:ext cx="353802" cy="351497"/>
            <a:chOff x="580725" y="3617925"/>
            <a:chExt cx="299325" cy="297375"/>
          </a:xfrm>
        </p:grpSpPr>
        <p:sp>
          <p:nvSpPr>
            <p:cNvPr id="5600" name="Google Shape;5600;p5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5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5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5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5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54"/>
          <p:cNvGrpSpPr/>
          <p:nvPr/>
        </p:nvGrpSpPr>
        <p:grpSpPr>
          <a:xfrm>
            <a:off x="4842304" y="2284140"/>
            <a:ext cx="350079" cy="350079"/>
            <a:chOff x="583100" y="3982600"/>
            <a:chExt cx="296175" cy="296175"/>
          </a:xfrm>
        </p:grpSpPr>
        <p:sp>
          <p:nvSpPr>
            <p:cNvPr id="5606" name="Google Shape;5606;p5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5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5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5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5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5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5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54"/>
          <p:cNvGrpSpPr/>
          <p:nvPr/>
        </p:nvGrpSpPr>
        <p:grpSpPr>
          <a:xfrm>
            <a:off x="7074918" y="1397764"/>
            <a:ext cx="307231" cy="348690"/>
            <a:chOff x="2423775" y="3226875"/>
            <a:chExt cx="259925" cy="295000"/>
          </a:xfrm>
        </p:grpSpPr>
        <p:sp>
          <p:nvSpPr>
            <p:cNvPr id="5614" name="Google Shape;5614;p5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5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5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54"/>
          <p:cNvGrpSpPr/>
          <p:nvPr/>
        </p:nvGrpSpPr>
        <p:grpSpPr>
          <a:xfrm>
            <a:off x="7052106" y="1839049"/>
            <a:ext cx="352857" cy="347301"/>
            <a:chOff x="2404875" y="3592725"/>
            <a:chExt cx="298525" cy="293825"/>
          </a:xfrm>
        </p:grpSpPr>
        <p:sp>
          <p:nvSpPr>
            <p:cNvPr id="5618" name="Google Shape;5618;p5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5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5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54"/>
          <p:cNvGrpSpPr/>
          <p:nvPr/>
        </p:nvGrpSpPr>
        <p:grpSpPr>
          <a:xfrm>
            <a:off x="7053036" y="2284614"/>
            <a:ext cx="350995" cy="349133"/>
            <a:chOff x="2404875" y="3955825"/>
            <a:chExt cx="296950" cy="295375"/>
          </a:xfrm>
        </p:grpSpPr>
        <p:sp>
          <p:nvSpPr>
            <p:cNvPr id="5622" name="Google Shape;5622;p5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5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5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5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6" name="Google Shape;5626;p54"/>
          <p:cNvGrpSpPr/>
          <p:nvPr/>
        </p:nvGrpSpPr>
        <p:grpSpPr>
          <a:xfrm>
            <a:off x="5747016" y="2748808"/>
            <a:ext cx="349163" cy="350079"/>
            <a:chOff x="4263650" y="3235150"/>
            <a:chExt cx="295400" cy="296175"/>
          </a:xfrm>
        </p:grpSpPr>
        <p:sp>
          <p:nvSpPr>
            <p:cNvPr id="5627" name="Google Shape;5627;p5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5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5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5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5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54"/>
          <p:cNvGrpSpPr/>
          <p:nvPr/>
        </p:nvGrpSpPr>
        <p:grpSpPr>
          <a:xfrm>
            <a:off x="5744696" y="3207969"/>
            <a:ext cx="353802" cy="327739"/>
            <a:chOff x="4266025" y="3609275"/>
            <a:chExt cx="299325" cy="277275"/>
          </a:xfrm>
        </p:grpSpPr>
        <p:sp>
          <p:nvSpPr>
            <p:cNvPr id="5633" name="Google Shape;5633;p5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5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54"/>
          <p:cNvGrpSpPr/>
          <p:nvPr/>
        </p:nvGrpSpPr>
        <p:grpSpPr>
          <a:xfrm>
            <a:off x="5745154" y="3673356"/>
            <a:ext cx="352886" cy="349133"/>
            <a:chOff x="4263650" y="3963700"/>
            <a:chExt cx="298550" cy="295375"/>
          </a:xfrm>
        </p:grpSpPr>
        <p:sp>
          <p:nvSpPr>
            <p:cNvPr id="5636" name="Google Shape;5636;p5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5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5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5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5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5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5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54"/>
          <p:cNvGrpSpPr/>
          <p:nvPr/>
        </p:nvGrpSpPr>
        <p:grpSpPr>
          <a:xfrm>
            <a:off x="8023491" y="2748809"/>
            <a:ext cx="226264" cy="350079"/>
            <a:chOff x="6164975" y="3211525"/>
            <a:chExt cx="191425" cy="296175"/>
          </a:xfrm>
        </p:grpSpPr>
        <p:sp>
          <p:nvSpPr>
            <p:cNvPr id="5644" name="Google Shape;5644;p5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5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5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5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5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5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5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54"/>
          <p:cNvGrpSpPr/>
          <p:nvPr/>
        </p:nvGrpSpPr>
        <p:grpSpPr>
          <a:xfrm>
            <a:off x="5285528" y="1397084"/>
            <a:ext cx="352886" cy="350049"/>
            <a:chOff x="946175" y="3253275"/>
            <a:chExt cx="298550" cy="296150"/>
          </a:xfrm>
        </p:grpSpPr>
        <p:sp>
          <p:nvSpPr>
            <p:cNvPr id="5652" name="Google Shape;5652;p5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5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5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5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5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54"/>
          <p:cNvGrpSpPr/>
          <p:nvPr/>
        </p:nvGrpSpPr>
        <p:grpSpPr>
          <a:xfrm>
            <a:off x="5286459" y="1839048"/>
            <a:ext cx="351024" cy="347301"/>
            <a:chOff x="946175" y="3619500"/>
            <a:chExt cx="296975" cy="293825"/>
          </a:xfrm>
        </p:grpSpPr>
        <p:sp>
          <p:nvSpPr>
            <p:cNvPr id="5658" name="Google Shape;5658;p5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5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5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5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5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5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54"/>
          <p:cNvGrpSpPr/>
          <p:nvPr/>
        </p:nvGrpSpPr>
        <p:grpSpPr>
          <a:xfrm>
            <a:off x="5286001" y="2283682"/>
            <a:ext cx="351940" cy="350995"/>
            <a:chOff x="944600" y="3981825"/>
            <a:chExt cx="297750" cy="296950"/>
          </a:xfrm>
        </p:grpSpPr>
        <p:sp>
          <p:nvSpPr>
            <p:cNvPr id="5665" name="Google Shape;5665;p5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5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5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5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54"/>
          <p:cNvGrpSpPr/>
          <p:nvPr/>
        </p:nvGrpSpPr>
        <p:grpSpPr>
          <a:xfrm>
            <a:off x="7502937" y="1397542"/>
            <a:ext cx="350079" cy="349133"/>
            <a:chOff x="2768750" y="3227275"/>
            <a:chExt cx="296175" cy="295375"/>
          </a:xfrm>
        </p:grpSpPr>
        <p:sp>
          <p:nvSpPr>
            <p:cNvPr id="5670" name="Google Shape;5670;p5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5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5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5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5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5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54"/>
          <p:cNvGrpSpPr/>
          <p:nvPr/>
        </p:nvGrpSpPr>
        <p:grpSpPr>
          <a:xfrm>
            <a:off x="7523888" y="1838414"/>
            <a:ext cx="308177" cy="348572"/>
            <a:chOff x="2786075" y="3591800"/>
            <a:chExt cx="260725" cy="294900"/>
          </a:xfrm>
        </p:grpSpPr>
        <p:sp>
          <p:nvSpPr>
            <p:cNvPr id="5679" name="Google Shape;5679;p5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5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5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5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54"/>
          <p:cNvGrpSpPr/>
          <p:nvPr/>
        </p:nvGrpSpPr>
        <p:grpSpPr>
          <a:xfrm>
            <a:off x="7564387" y="2284141"/>
            <a:ext cx="227180" cy="350079"/>
            <a:chOff x="2819150" y="3955025"/>
            <a:chExt cx="192200" cy="296175"/>
          </a:xfrm>
        </p:grpSpPr>
        <p:sp>
          <p:nvSpPr>
            <p:cNvPr id="5685" name="Google Shape;5685;p5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5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5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54"/>
          <p:cNvGrpSpPr/>
          <p:nvPr/>
        </p:nvGrpSpPr>
        <p:grpSpPr>
          <a:xfrm>
            <a:off x="6188160" y="2749739"/>
            <a:ext cx="349133" cy="348217"/>
            <a:chOff x="4629125" y="3235150"/>
            <a:chExt cx="295375" cy="294600"/>
          </a:xfrm>
        </p:grpSpPr>
        <p:sp>
          <p:nvSpPr>
            <p:cNvPr id="5690" name="Google Shape;5690;p5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5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5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5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54"/>
          <p:cNvGrpSpPr/>
          <p:nvPr/>
        </p:nvGrpSpPr>
        <p:grpSpPr>
          <a:xfrm>
            <a:off x="6188145" y="3197272"/>
            <a:ext cx="349163" cy="349133"/>
            <a:chOff x="4628325" y="3599825"/>
            <a:chExt cx="295400" cy="295375"/>
          </a:xfrm>
        </p:grpSpPr>
        <p:sp>
          <p:nvSpPr>
            <p:cNvPr id="5696" name="Google Shape;5696;p5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5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5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5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5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5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5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5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5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5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5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5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54"/>
          <p:cNvGrpSpPr/>
          <p:nvPr/>
        </p:nvGrpSpPr>
        <p:grpSpPr>
          <a:xfrm>
            <a:off x="6209096" y="3672883"/>
            <a:ext cx="307261" cy="350079"/>
            <a:chOff x="4645650" y="3962900"/>
            <a:chExt cx="259950" cy="296175"/>
          </a:xfrm>
        </p:grpSpPr>
        <p:sp>
          <p:nvSpPr>
            <p:cNvPr id="5709" name="Google Shape;5709;p5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5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5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5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5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5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54"/>
          <p:cNvGrpSpPr/>
          <p:nvPr/>
        </p:nvGrpSpPr>
        <p:grpSpPr>
          <a:xfrm>
            <a:off x="7962056" y="3197745"/>
            <a:ext cx="349133" cy="348188"/>
            <a:chOff x="6143725" y="3582500"/>
            <a:chExt cx="295375" cy="294575"/>
          </a:xfrm>
        </p:grpSpPr>
        <p:sp>
          <p:nvSpPr>
            <p:cNvPr id="5716" name="Google Shape;5716;p5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5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5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5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5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5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5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54"/>
          <p:cNvGrpSpPr/>
          <p:nvPr/>
        </p:nvGrpSpPr>
        <p:grpSpPr>
          <a:xfrm>
            <a:off x="5730883" y="1397084"/>
            <a:ext cx="350995" cy="350049"/>
            <a:chOff x="1310075" y="3253275"/>
            <a:chExt cx="296950" cy="296150"/>
          </a:xfrm>
        </p:grpSpPr>
        <p:sp>
          <p:nvSpPr>
            <p:cNvPr id="5724" name="Google Shape;5724;p5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5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5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7" name="Google Shape;5727;p5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8" name="Google Shape;5728;p54"/>
          <p:cNvGrpSpPr/>
          <p:nvPr/>
        </p:nvGrpSpPr>
        <p:grpSpPr>
          <a:xfrm>
            <a:off x="5730410" y="2283343"/>
            <a:ext cx="351941" cy="351675"/>
            <a:chOff x="1310075" y="3980250"/>
            <a:chExt cx="297750" cy="297525"/>
          </a:xfrm>
        </p:grpSpPr>
        <p:sp>
          <p:nvSpPr>
            <p:cNvPr id="5729" name="Google Shape;5729;p5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5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5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5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3" name="Google Shape;5733;p54"/>
          <p:cNvGrpSpPr/>
          <p:nvPr/>
        </p:nvGrpSpPr>
        <p:grpSpPr>
          <a:xfrm>
            <a:off x="7995198" y="1397542"/>
            <a:ext cx="266305" cy="349133"/>
            <a:chOff x="3167275" y="3227275"/>
            <a:chExt cx="225300" cy="295375"/>
          </a:xfrm>
        </p:grpSpPr>
        <p:sp>
          <p:nvSpPr>
            <p:cNvPr id="5734" name="Google Shape;5734;p5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5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5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5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5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9" name="Google Shape;5739;p5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0" name="Google Shape;5740;p54"/>
          <p:cNvGrpSpPr/>
          <p:nvPr/>
        </p:nvGrpSpPr>
        <p:grpSpPr>
          <a:xfrm>
            <a:off x="7952380" y="2284599"/>
            <a:ext cx="351940" cy="349163"/>
            <a:chOff x="3133425" y="3955025"/>
            <a:chExt cx="297750" cy="295400"/>
          </a:xfrm>
        </p:grpSpPr>
        <p:sp>
          <p:nvSpPr>
            <p:cNvPr id="5741" name="Google Shape;5741;p5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5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5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54"/>
          <p:cNvGrpSpPr/>
          <p:nvPr/>
        </p:nvGrpSpPr>
        <p:grpSpPr>
          <a:xfrm>
            <a:off x="6632554" y="2748187"/>
            <a:ext cx="350079" cy="351320"/>
            <a:chOff x="4991425" y="3234750"/>
            <a:chExt cx="296175" cy="297225"/>
          </a:xfrm>
        </p:grpSpPr>
        <p:sp>
          <p:nvSpPr>
            <p:cNvPr id="5745" name="Google Shape;5745;p5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5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5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5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5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5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54"/>
          <p:cNvGrpSpPr/>
          <p:nvPr/>
        </p:nvGrpSpPr>
        <p:grpSpPr>
          <a:xfrm>
            <a:off x="6632554" y="3217750"/>
            <a:ext cx="350079" cy="308177"/>
            <a:chOff x="4991425" y="3617150"/>
            <a:chExt cx="296175" cy="260725"/>
          </a:xfrm>
        </p:grpSpPr>
        <p:sp>
          <p:nvSpPr>
            <p:cNvPr id="5752" name="Google Shape;5752;p5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5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5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5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5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5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5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54"/>
          <p:cNvGrpSpPr/>
          <p:nvPr/>
        </p:nvGrpSpPr>
        <p:grpSpPr>
          <a:xfrm>
            <a:off x="6709827" y="3673341"/>
            <a:ext cx="195532" cy="349163"/>
            <a:chOff x="5056800" y="3962900"/>
            <a:chExt cx="165425" cy="295400"/>
          </a:xfrm>
        </p:grpSpPr>
        <p:sp>
          <p:nvSpPr>
            <p:cNvPr id="5760" name="Google Shape;5760;p5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5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5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54"/>
          <p:cNvGrpSpPr/>
          <p:nvPr/>
        </p:nvGrpSpPr>
        <p:grpSpPr>
          <a:xfrm>
            <a:off x="7961125" y="3673357"/>
            <a:ext cx="350995" cy="349133"/>
            <a:chOff x="6168925" y="3936925"/>
            <a:chExt cx="296950" cy="295375"/>
          </a:xfrm>
        </p:grpSpPr>
        <p:sp>
          <p:nvSpPr>
            <p:cNvPr id="5764" name="Google Shape;5764;p5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5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5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5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5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5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54"/>
          <p:cNvGrpSpPr/>
          <p:nvPr/>
        </p:nvGrpSpPr>
        <p:grpSpPr>
          <a:xfrm>
            <a:off x="6174844" y="1390429"/>
            <a:ext cx="348188" cy="349133"/>
            <a:chOff x="1674750" y="3254050"/>
            <a:chExt cx="294575" cy="295375"/>
          </a:xfrm>
        </p:grpSpPr>
        <p:sp>
          <p:nvSpPr>
            <p:cNvPr id="5771" name="Google Shape;5771;p5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5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5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54"/>
          <p:cNvGrpSpPr/>
          <p:nvPr/>
        </p:nvGrpSpPr>
        <p:grpSpPr>
          <a:xfrm>
            <a:off x="6189239" y="1838132"/>
            <a:ext cx="319347" cy="349133"/>
            <a:chOff x="1687350" y="3618725"/>
            <a:chExt cx="270175" cy="295375"/>
          </a:xfrm>
        </p:grpSpPr>
        <p:sp>
          <p:nvSpPr>
            <p:cNvPr id="5775" name="Google Shape;5775;p5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5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5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54"/>
          <p:cNvGrpSpPr/>
          <p:nvPr/>
        </p:nvGrpSpPr>
        <p:grpSpPr>
          <a:xfrm>
            <a:off x="6172942" y="2284613"/>
            <a:ext cx="351940" cy="349133"/>
            <a:chOff x="1672375" y="3982600"/>
            <a:chExt cx="297750" cy="295375"/>
          </a:xfrm>
        </p:grpSpPr>
        <p:sp>
          <p:nvSpPr>
            <p:cNvPr id="5779" name="Google Shape;5779;p5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5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5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54"/>
          <p:cNvGrpSpPr/>
          <p:nvPr/>
        </p:nvGrpSpPr>
        <p:grpSpPr>
          <a:xfrm>
            <a:off x="4864934" y="2748808"/>
            <a:ext cx="350079" cy="350079"/>
            <a:chOff x="3497300" y="3227275"/>
            <a:chExt cx="296175" cy="296175"/>
          </a:xfrm>
        </p:grpSpPr>
        <p:sp>
          <p:nvSpPr>
            <p:cNvPr id="5783" name="Google Shape;5783;p5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5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5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5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5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5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5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5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54"/>
          <p:cNvGrpSpPr/>
          <p:nvPr/>
        </p:nvGrpSpPr>
        <p:grpSpPr>
          <a:xfrm>
            <a:off x="4865407" y="3198203"/>
            <a:ext cx="349133" cy="347272"/>
            <a:chOff x="3497300" y="3591950"/>
            <a:chExt cx="295375" cy="293800"/>
          </a:xfrm>
        </p:grpSpPr>
        <p:sp>
          <p:nvSpPr>
            <p:cNvPr id="5792" name="Google Shape;5792;p5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5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5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5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5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5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5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5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54"/>
          <p:cNvGrpSpPr/>
          <p:nvPr/>
        </p:nvGrpSpPr>
        <p:grpSpPr>
          <a:xfrm>
            <a:off x="4865407" y="3673341"/>
            <a:ext cx="349133" cy="349163"/>
            <a:chOff x="3497300" y="3955025"/>
            <a:chExt cx="295375" cy="295400"/>
          </a:xfrm>
        </p:grpSpPr>
        <p:sp>
          <p:nvSpPr>
            <p:cNvPr id="5801" name="Google Shape;5801;p5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5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5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54"/>
          <p:cNvGrpSpPr/>
          <p:nvPr/>
        </p:nvGrpSpPr>
        <p:grpSpPr>
          <a:xfrm>
            <a:off x="7089979" y="2749532"/>
            <a:ext cx="327739" cy="348631"/>
            <a:chOff x="5364750" y="3235150"/>
            <a:chExt cx="277275" cy="294950"/>
          </a:xfrm>
        </p:grpSpPr>
        <p:sp>
          <p:nvSpPr>
            <p:cNvPr id="5805" name="Google Shape;5805;p5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5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5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5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5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5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5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5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54"/>
          <p:cNvGrpSpPr/>
          <p:nvPr/>
        </p:nvGrpSpPr>
        <p:grpSpPr>
          <a:xfrm>
            <a:off x="7078337" y="3195868"/>
            <a:ext cx="351024" cy="351941"/>
            <a:chOff x="5355300" y="3598250"/>
            <a:chExt cx="296975" cy="297750"/>
          </a:xfrm>
        </p:grpSpPr>
        <p:sp>
          <p:nvSpPr>
            <p:cNvPr id="5814" name="Google Shape;5814;p5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5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5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5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5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5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5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5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54"/>
          <p:cNvGrpSpPr/>
          <p:nvPr/>
        </p:nvGrpSpPr>
        <p:grpSpPr>
          <a:xfrm>
            <a:off x="7082533" y="3734790"/>
            <a:ext cx="342632" cy="226264"/>
            <a:chOff x="5358450" y="4015675"/>
            <a:chExt cx="289875" cy="191425"/>
          </a:xfrm>
        </p:grpSpPr>
        <p:sp>
          <p:nvSpPr>
            <p:cNvPr id="5823" name="Google Shape;5823;p5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5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5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5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54"/>
          <p:cNvGrpSpPr/>
          <p:nvPr/>
        </p:nvGrpSpPr>
        <p:grpSpPr>
          <a:xfrm>
            <a:off x="6209015" y="4117322"/>
            <a:ext cx="351024" cy="325464"/>
            <a:chOff x="6543825" y="3202075"/>
            <a:chExt cx="296975" cy="275350"/>
          </a:xfrm>
        </p:grpSpPr>
        <p:sp>
          <p:nvSpPr>
            <p:cNvPr id="5828" name="Google Shape;5828;p5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5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5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5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5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5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5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54"/>
          <p:cNvGrpSpPr/>
          <p:nvPr/>
        </p:nvGrpSpPr>
        <p:grpSpPr>
          <a:xfrm>
            <a:off x="6615996" y="1397069"/>
            <a:ext cx="350079" cy="350079"/>
            <a:chOff x="2037825" y="3254050"/>
            <a:chExt cx="296175" cy="296175"/>
          </a:xfrm>
        </p:grpSpPr>
        <p:sp>
          <p:nvSpPr>
            <p:cNvPr id="5836" name="Google Shape;5836;p5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5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5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5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5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5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54"/>
          <p:cNvGrpSpPr/>
          <p:nvPr/>
        </p:nvGrpSpPr>
        <p:grpSpPr>
          <a:xfrm>
            <a:off x="6614135" y="1838236"/>
            <a:ext cx="353802" cy="348926"/>
            <a:chOff x="2034675" y="3617925"/>
            <a:chExt cx="299325" cy="295200"/>
          </a:xfrm>
        </p:grpSpPr>
        <p:sp>
          <p:nvSpPr>
            <p:cNvPr id="5843" name="Google Shape;5843;p5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5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5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5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5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54"/>
          <p:cNvGrpSpPr/>
          <p:nvPr/>
        </p:nvGrpSpPr>
        <p:grpSpPr>
          <a:xfrm>
            <a:off x="6615996" y="2284613"/>
            <a:ext cx="350079" cy="349133"/>
            <a:chOff x="2037825" y="3981825"/>
            <a:chExt cx="296175" cy="295375"/>
          </a:xfrm>
        </p:grpSpPr>
        <p:sp>
          <p:nvSpPr>
            <p:cNvPr id="5849" name="Google Shape;5849;p5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5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5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54"/>
          <p:cNvGrpSpPr/>
          <p:nvPr/>
        </p:nvGrpSpPr>
        <p:grpSpPr>
          <a:xfrm>
            <a:off x="5301014" y="2780929"/>
            <a:ext cx="350079" cy="285837"/>
            <a:chOff x="3860400" y="3254050"/>
            <a:chExt cx="296175" cy="241825"/>
          </a:xfrm>
        </p:grpSpPr>
        <p:sp>
          <p:nvSpPr>
            <p:cNvPr id="5853" name="Google Shape;5853;p5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5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5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5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5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5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5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54"/>
          <p:cNvGrpSpPr/>
          <p:nvPr/>
        </p:nvGrpSpPr>
        <p:grpSpPr>
          <a:xfrm>
            <a:off x="5300541" y="3196800"/>
            <a:ext cx="351024" cy="350079"/>
            <a:chOff x="3859600" y="3591950"/>
            <a:chExt cx="296975" cy="296175"/>
          </a:xfrm>
        </p:grpSpPr>
        <p:sp>
          <p:nvSpPr>
            <p:cNvPr id="5861" name="Google Shape;5861;p5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5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5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54"/>
          <p:cNvGrpSpPr/>
          <p:nvPr/>
        </p:nvGrpSpPr>
        <p:grpSpPr>
          <a:xfrm>
            <a:off x="5301014" y="3672883"/>
            <a:ext cx="350079" cy="350079"/>
            <a:chOff x="3860400" y="3955025"/>
            <a:chExt cx="296175" cy="296175"/>
          </a:xfrm>
        </p:grpSpPr>
        <p:sp>
          <p:nvSpPr>
            <p:cNvPr id="5865" name="Google Shape;5865;p5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5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5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5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5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54"/>
          <p:cNvGrpSpPr/>
          <p:nvPr/>
        </p:nvGrpSpPr>
        <p:grpSpPr>
          <a:xfrm>
            <a:off x="7516230" y="2749281"/>
            <a:ext cx="355664" cy="349133"/>
            <a:chOff x="5716825" y="3235950"/>
            <a:chExt cx="300900" cy="295375"/>
          </a:xfrm>
        </p:grpSpPr>
        <p:sp>
          <p:nvSpPr>
            <p:cNvPr id="5871" name="Google Shape;5871;p5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5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5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5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54"/>
          <p:cNvGrpSpPr/>
          <p:nvPr/>
        </p:nvGrpSpPr>
        <p:grpSpPr>
          <a:xfrm>
            <a:off x="7529261" y="3207969"/>
            <a:ext cx="329601" cy="327739"/>
            <a:chOff x="5727850" y="3609275"/>
            <a:chExt cx="278850" cy="277275"/>
          </a:xfrm>
        </p:grpSpPr>
        <p:sp>
          <p:nvSpPr>
            <p:cNvPr id="5876" name="Google Shape;5876;p5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5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5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5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5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54"/>
          <p:cNvGrpSpPr/>
          <p:nvPr/>
        </p:nvGrpSpPr>
        <p:grpSpPr>
          <a:xfrm>
            <a:off x="7540446" y="3673356"/>
            <a:ext cx="307231" cy="349133"/>
            <a:chOff x="5736525" y="3963700"/>
            <a:chExt cx="259925" cy="295375"/>
          </a:xfrm>
        </p:grpSpPr>
        <p:sp>
          <p:nvSpPr>
            <p:cNvPr id="5882" name="Google Shape;5882;p5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5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5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5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5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5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5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54"/>
          <p:cNvGrpSpPr/>
          <p:nvPr/>
        </p:nvGrpSpPr>
        <p:grpSpPr>
          <a:xfrm>
            <a:off x="6632026" y="4122683"/>
            <a:ext cx="351024" cy="350079"/>
            <a:chOff x="6553275" y="3604550"/>
            <a:chExt cx="296975" cy="296175"/>
          </a:xfrm>
        </p:grpSpPr>
        <p:sp>
          <p:nvSpPr>
            <p:cNvPr id="5890" name="Google Shape;5890;p5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5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5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5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5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5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6" name="Google Shape;5896;p5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897" name="Google Shape;5897;p5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idx="9" type="title"/>
          </p:nvPr>
        </p:nvSpPr>
        <p:spPr>
          <a:xfrm rot="119996">
            <a:off x="-171851" y="444933"/>
            <a:ext cx="9404429" cy="50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 </a:t>
            </a:r>
            <a:r>
              <a:rPr lang="en" sz="3000">
                <a:solidFill>
                  <a:schemeClr val="lt1"/>
                </a:solidFill>
              </a:rPr>
              <a:t>Table of contents</a:t>
            </a:r>
            <a:endParaRPr sz="3000">
              <a:solidFill>
                <a:schemeClr val="lt1"/>
              </a:solidFill>
            </a:endParaRPr>
          </a:p>
        </p:txBody>
      </p:sp>
      <p:sp>
        <p:nvSpPr>
          <p:cNvPr id="159" name="Google Shape;159;p28"/>
          <p:cNvSpPr txBox="1"/>
          <p:nvPr>
            <p:ph type="title"/>
          </p:nvPr>
        </p:nvSpPr>
        <p:spPr>
          <a:xfrm>
            <a:off x="895300" y="2312775"/>
            <a:ext cx="2240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60" name="Google Shape;160;p28"/>
          <p:cNvSpPr txBox="1"/>
          <p:nvPr>
            <p:ph idx="1" type="subTitle"/>
          </p:nvPr>
        </p:nvSpPr>
        <p:spPr>
          <a:xfrm>
            <a:off x="895300" y="2676601"/>
            <a:ext cx="2240400" cy="13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and was named after the Roman god of the skies and lightning</a:t>
            </a:r>
            <a:endParaRPr/>
          </a:p>
        </p:txBody>
      </p:sp>
      <p:sp>
        <p:nvSpPr>
          <p:cNvPr id="161" name="Google Shape;161;p28"/>
          <p:cNvSpPr txBox="1"/>
          <p:nvPr>
            <p:ph idx="2" type="title"/>
          </p:nvPr>
        </p:nvSpPr>
        <p:spPr>
          <a:xfrm>
            <a:off x="3451800" y="2312776"/>
            <a:ext cx="2240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62" name="Google Shape;162;p28"/>
          <p:cNvSpPr txBox="1"/>
          <p:nvPr>
            <p:ph idx="3" type="subTitle"/>
          </p:nvPr>
        </p:nvSpPr>
        <p:spPr>
          <a:xfrm>
            <a:off x="3451800" y="2676603"/>
            <a:ext cx="2240400" cy="13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163" name="Google Shape;163;p28"/>
          <p:cNvSpPr txBox="1"/>
          <p:nvPr>
            <p:ph idx="4" type="title"/>
          </p:nvPr>
        </p:nvSpPr>
        <p:spPr>
          <a:xfrm>
            <a:off x="6008300" y="2312776"/>
            <a:ext cx="2240400" cy="4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64" name="Google Shape;164;p28"/>
          <p:cNvSpPr txBox="1"/>
          <p:nvPr>
            <p:ph idx="5" type="subTitle"/>
          </p:nvPr>
        </p:nvSpPr>
        <p:spPr>
          <a:xfrm>
            <a:off x="6008300" y="2676602"/>
            <a:ext cx="2240400" cy="134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a:t>
            </a:r>
            <a:r>
              <a:rPr lang="en"/>
              <a:t>It's </a:t>
            </a:r>
            <a:r>
              <a:rPr lang="en"/>
              <a:t>composed of hydrogen and helium. It was named after the Roman god of wealth and agriculture. It’s the sixth planet from the Sun</a:t>
            </a:r>
            <a:endParaRPr/>
          </a:p>
        </p:txBody>
      </p:sp>
      <p:sp>
        <p:nvSpPr>
          <p:cNvPr id="165" name="Google Shape;165;p28"/>
          <p:cNvSpPr txBox="1"/>
          <p:nvPr>
            <p:ph idx="6" type="title"/>
          </p:nvPr>
        </p:nvSpPr>
        <p:spPr>
          <a:xfrm>
            <a:off x="1411000" y="1837961"/>
            <a:ext cx="1209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6" name="Google Shape;166;p28"/>
          <p:cNvSpPr txBox="1"/>
          <p:nvPr>
            <p:ph idx="7" type="title"/>
          </p:nvPr>
        </p:nvSpPr>
        <p:spPr>
          <a:xfrm>
            <a:off x="3967500" y="1837961"/>
            <a:ext cx="1209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67" name="Google Shape;167;p28"/>
          <p:cNvSpPr txBox="1"/>
          <p:nvPr>
            <p:ph idx="8" type="title"/>
          </p:nvPr>
        </p:nvSpPr>
        <p:spPr>
          <a:xfrm>
            <a:off x="6524000" y="1837961"/>
            <a:ext cx="12090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68" name="Google Shape;168;p28"/>
          <p:cNvSpPr/>
          <p:nvPr/>
        </p:nvSpPr>
        <p:spPr>
          <a:xfrm flipH="1" rot="-4297653">
            <a:off x="-1319140" y="994060"/>
            <a:ext cx="3218031" cy="21022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169" name="Google Shape;169;p28"/>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01" name="Shape 5901"/>
        <p:cNvGrpSpPr/>
        <p:nvPr/>
      </p:nvGrpSpPr>
      <p:grpSpPr>
        <a:xfrm>
          <a:off x="0" y="0"/>
          <a:ext cx="0" cy="0"/>
          <a:chOff x="0" y="0"/>
          <a:chExt cx="0" cy="0"/>
        </a:xfrm>
      </p:grpSpPr>
      <p:grpSp>
        <p:nvGrpSpPr>
          <p:cNvPr id="5902" name="Google Shape;5902;p55"/>
          <p:cNvGrpSpPr/>
          <p:nvPr/>
        </p:nvGrpSpPr>
        <p:grpSpPr>
          <a:xfrm>
            <a:off x="859032" y="1380546"/>
            <a:ext cx="294401" cy="353645"/>
            <a:chOff x="-35814600" y="3202075"/>
            <a:chExt cx="242625" cy="291450"/>
          </a:xfrm>
        </p:grpSpPr>
        <p:sp>
          <p:nvSpPr>
            <p:cNvPr id="5903" name="Google Shape;5903;p5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5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5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5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5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5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5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0" name="Google Shape;5910;p55"/>
          <p:cNvGrpSpPr/>
          <p:nvPr/>
        </p:nvGrpSpPr>
        <p:grpSpPr>
          <a:xfrm>
            <a:off x="829410" y="1821466"/>
            <a:ext cx="353645" cy="353888"/>
            <a:chOff x="-35839800" y="3561025"/>
            <a:chExt cx="291450" cy="291650"/>
          </a:xfrm>
        </p:grpSpPr>
        <p:sp>
          <p:nvSpPr>
            <p:cNvPr id="5911" name="Google Shape;5911;p5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5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5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5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5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5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5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8" name="Google Shape;5918;p5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9" name="Google Shape;5919;p55"/>
          <p:cNvGrpSpPr/>
          <p:nvPr/>
        </p:nvGrpSpPr>
        <p:grpSpPr>
          <a:xfrm>
            <a:off x="3066955" y="1380546"/>
            <a:ext cx="353645" cy="353645"/>
            <a:chOff x="-34003850" y="3227275"/>
            <a:chExt cx="291450" cy="291450"/>
          </a:xfrm>
        </p:grpSpPr>
        <p:sp>
          <p:nvSpPr>
            <p:cNvPr id="5920" name="Google Shape;5920;p5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5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5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5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5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55"/>
          <p:cNvGrpSpPr/>
          <p:nvPr/>
        </p:nvGrpSpPr>
        <p:grpSpPr>
          <a:xfrm>
            <a:off x="3066485" y="1821238"/>
            <a:ext cx="354586" cy="354343"/>
            <a:chOff x="-34004625" y="3585850"/>
            <a:chExt cx="292225" cy="292025"/>
          </a:xfrm>
        </p:grpSpPr>
        <p:sp>
          <p:nvSpPr>
            <p:cNvPr id="5926" name="Google Shape;5926;p5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5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5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5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5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55"/>
          <p:cNvGrpSpPr/>
          <p:nvPr/>
        </p:nvGrpSpPr>
        <p:grpSpPr>
          <a:xfrm>
            <a:off x="3066000" y="2256439"/>
            <a:ext cx="355557" cy="354616"/>
            <a:chOff x="-34005425" y="3945575"/>
            <a:chExt cx="293025" cy="292250"/>
          </a:xfrm>
        </p:grpSpPr>
        <p:sp>
          <p:nvSpPr>
            <p:cNvPr id="5932" name="Google Shape;5932;p5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5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5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55"/>
          <p:cNvGrpSpPr/>
          <p:nvPr/>
        </p:nvGrpSpPr>
        <p:grpSpPr>
          <a:xfrm>
            <a:off x="1713099" y="2729615"/>
            <a:ext cx="358408" cy="355557"/>
            <a:chOff x="-32174975" y="3192625"/>
            <a:chExt cx="295375" cy="293025"/>
          </a:xfrm>
        </p:grpSpPr>
        <p:sp>
          <p:nvSpPr>
            <p:cNvPr id="5936" name="Google Shape;5936;p5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5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5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5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0" name="Google Shape;5940;p5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5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2" name="Google Shape;5942;p55"/>
          <p:cNvGrpSpPr/>
          <p:nvPr/>
        </p:nvGrpSpPr>
        <p:grpSpPr>
          <a:xfrm>
            <a:off x="3952249" y="2730570"/>
            <a:ext cx="354586" cy="353645"/>
            <a:chOff x="-30345325" y="3184750"/>
            <a:chExt cx="292225" cy="291450"/>
          </a:xfrm>
        </p:grpSpPr>
        <p:sp>
          <p:nvSpPr>
            <p:cNvPr id="5943" name="Google Shape;5943;p5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5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5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5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5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55"/>
          <p:cNvGrpSpPr/>
          <p:nvPr/>
        </p:nvGrpSpPr>
        <p:grpSpPr>
          <a:xfrm>
            <a:off x="1277001" y="1380546"/>
            <a:ext cx="353645" cy="353645"/>
            <a:chOff x="-35481425" y="3202075"/>
            <a:chExt cx="291450" cy="291450"/>
          </a:xfrm>
        </p:grpSpPr>
        <p:sp>
          <p:nvSpPr>
            <p:cNvPr id="5949" name="Google Shape;5949;p5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5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5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5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5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5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5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55"/>
          <p:cNvGrpSpPr/>
          <p:nvPr/>
        </p:nvGrpSpPr>
        <p:grpSpPr>
          <a:xfrm>
            <a:off x="1276531" y="1822072"/>
            <a:ext cx="354586" cy="352675"/>
            <a:chOff x="-35482200" y="3561225"/>
            <a:chExt cx="292225" cy="290650"/>
          </a:xfrm>
        </p:grpSpPr>
        <p:sp>
          <p:nvSpPr>
            <p:cNvPr id="5957" name="Google Shape;5957;p5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5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5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55"/>
          <p:cNvGrpSpPr/>
          <p:nvPr/>
        </p:nvGrpSpPr>
        <p:grpSpPr>
          <a:xfrm>
            <a:off x="1277001" y="2256940"/>
            <a:ext cx="353645" cy="353615"/>
            <a:chOff x="-35481425" y="3919600"/>
            <a:chExt cx="291450" cy="291425"/>
          </a:xfrm>
        </p:grpSpPr>
        <p:sp>
          <p:nvSpPr>
            <p:cNvPr id="5961" name="Google Shape;5961;p5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5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5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5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5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5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5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5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55"/>
          <p:cNvGrpSpPr/>
          <p:nvPr/>
        </p:nvGrpSpPr>
        <p:grpSpPr>
          <a:xfrm>
            <a:off x="3512636" y="1381031"/>
            <a:ext cx="357468" cy="352675"/>
            <a:chOff x="-33645475" y="3228075"/>
            <a:chExt cx="294600" cy="290650"/>
          </a:xfrm>
        </p:grpSpPr>
        <p:sp>
          <p:nvSpPr>
            <p:cNvPr id="5970" name="Google Shape;5970;p5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5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5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5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5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5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5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55"/>
          <p:cNvGrpSpPr/>
          <p:nvPr/>
        </p:nvGrpSpPr>
        <p:grpSpPr>
          <a:xfrm>
            <a:off x="3513606" y="1821116"/>
            <a:ext cx="355526" cy="354586"/>
            <a:chOff x="-33646250" y="3586425"/>
            <a:chExt cx="293000" cy="292225"/>
          </a:xfrm>
        </p:grpSpPr>
        <p:sp>
          <p:nvSpPr>
            <p:cNvPr id="5978" name="Google Shape;5978;p5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5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55"/>
          <p:cNvGrpSpPr/>
          <p:nvPr/>
        </p:nvGrpSpPr>
        <p:grpSpPr>
          <a:xfrm>
            <a:off x="3514076" y="2255969"/>
            <a:ext cx="354586" cy="355557"/>
            <a:chOff x="-33645475" y="3944800"/>
            <a:chExt cx="292225" cy="293025"/>
          </a:xfrm>
        </p:grpSpPr>
        <p:sp>
          <p:nvSpPr>
            <p:cNvPr id="5981" name="Google Shape;5981;p5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5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5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5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5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5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5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5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5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5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55"/>
          <p:cNvGrpSpPr/>
          <p:nvPr/>
        </p:nvGrpSpPr>
        <p:grpSpPr>
          <a:xfrm>
            <a:off x="2167295" y="2729706"/>
            <a:ext cx="352675" cy="355375"/>
            <a:chOff x="-31809525" y="3192625"/>
            <a:chExt cx="290650" cy="292875"/>
          </a:xfrm>
        </p:grpSpPr>
        <p:sp>
          <p:nvSpPr>
            <p:cNvPr id="5992" name="Google Shape;5992;p5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5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5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5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55"/>
          <p:cNvGrpSpPr/>
          <p:nvPr/>
        </p:nvGrpSpPr>
        <p:grpSpPr>
          <a:xfrm>
            <a:off x="2166810" y="3200258"/>
            <a:ext cx="353645" cy="355557"/>
            <a:chOff x="-31811100" y="3550975"/>
            <a:chExt cx="291450" cy="293025"/>
          </a:xfrm>
        </p:grpSpPr>
        <p:sp>
          <p:nvSpPr>
            <p:cNvPr id="5997" name="Google Shape;5997;p5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5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5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5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5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5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5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55"/>
          <p:cNvGrpSpPr/>
          <p:nvPr/>
        </p:nvGrpSpPr>
        <p:grpSpPr>
          <a:xfrm>
            <a:off x="2160606" y="3664562"/>
            <a:ext cx="366052" cy="356831"/>
            <a:chOff x="-31817400" y="3910025"/>
            <a:chExt cx="301675" cy="294075"/>
          </a:xfrm>
        </p:grpSpPr>
        <p:sp>
          <p:nvSpPr>
            <p:cNvPr id="6005" name="Google Shape;6005;p5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5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5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55"/>
          <p:cNvGrpSpPr/>
          <p:nvPr/>
        </p:nvGrpSpPr>
        <p:grpSpPr>
          <a:xfrm>
            <a:off x="3952234" y="3200743"/>
            <a:ext cx="354616" cy="354586"/>
            <a:chOff x="-30354000" y="3569100"/>
            <a:chExt cx="292250" cy="292225"/>
          </a:xfrm>
        </p:grpSpPr>
        <p:sp>
          <p:nvSpPr>
            <p:cNvPr id="6009" name="Google Shape;6009;p5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5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5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5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5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5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55"/>
          <p:cNvGrpSpPr/>
          <p:nvPr/>
        </p:nvGrpSpPr>
        <p:grpSpPr>
          <a:xfrm>
            <a:off x="1730812" y="1380546"/>
            <a:ext cx="342148" cy="353645"/>
            <a:chOff x="-35118325" y="3202075"/>
            <a:chExt cx="281975" cy="291450"/>
          </a:xfrm>
        </p:grpSpPr>
        <p:sp>
          <p:nvSpPr>
            <p:cNvPr id="6016" name="Google Shape;6016;p5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5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5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5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55"/>
          <p:cNvGrpSpPr/>
          <p:nvPr/>
        </p:nvGrpSpPr>
        <p:grpSpPr>
          <a:xfrm>
            <a:off x="1724593" y="1821799"/>
            <a:ext cx="354586" cy="353221"/>
            <a:chOff x="-35123050" y="3561225"/>
            <a:chExt cx="292225" cy="291100"/>
          </a:xfrm>
        </p:grpSpPr>
        <p:sp>
          <p:nvSpPr>
            <p:cNvPr id="6021" name="Google Shape;6021;p5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5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55"/>
          <p:cNvGrpSpPr/>
          <p:nvPr/>
        </p:nvGrpSpPr>
        <p:grpSpPr>
          <a:xfrm>
            <a:off x="1766652" y="2256940"/>
            <a:ext cx="270467" cy="353615"/>
            <a:chOff x="-35089175" y="3919600"/>
            <a:chExt cx="222900" cy="291425"/>
          </a:xfrm>
        </p:grpSpPr>
        <p:sp>
          <p:nvSpPr>
            <p:cNvPr id="6024" name="Google Shape;6024;p5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5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55"/>
          <p:cNvGrpSpPr/>
          <p:nvPr/>
        </p:nvGrpSpPr>
        <p:grpSpPr>
          <a:xfrm>
            <a:off x="3963648" y="1380303"/>
            <a:ext cx="336445" cy="354131"/>
            <a:chOff x="-33277650" y="3226875"/>
            <a:chExt cx="277275" cy="291850"/>
          </a:xfrm>
        </p:grpSpPr>
        <p:sp>
          <p:nvSpPr>
            <p:cNvPr id="6027" name="Google Shape;6027;p5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5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5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5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5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5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5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55"/>
          <p:cNvGrpSpPr/>
          <p:nvPr/>
        </p:nvGrpSpPr>
        <p:grpSpPr>
          <a:xfrm>
            <a:off x="3955048" y="1821587"/>
            <a:ext cx="353645" cy="353645"/>
            <a:chOff x="-33286325" y="3586425"/>
            <a:chExt cx="291450" cy="291450"/>
          </a:xfrm>
        </p:grpSpPr>
        <p:sp>
          <p:nvSpPr>
            <p:cNvPr id="6035" name="Google Shape;6035;p5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5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5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5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5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55"/>
          <p:cNvGrpSpPr/>
          <p:nvPr/>
        </p:nvGrpSpPr>
        <p:grpSpPr>
          <a:xfrm>
            <a:off x="3955048" y="2255969"/>
            <a:ext cx="353645" cy="355557"/>
            <a:chOff x="-33286325" y="3944800"/>
            <a:chExt cx="291450" cy="293025"/>
          </a:xfrm>
        </p:grpSpPr>
        <p:sp>
          <p:nvSpPr>
            <p:cNvPr id="6041" name="Google Shape;6041;p5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5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5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5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55"/>
          <p:cNvGrpSpPr/>
          <p:nvPr/>
        </p:nvGrpSpPr>
        <p:grpSpPr>
          <a:xfrm>
            <a:off x="2613445" y="2729129"/>
            <a:ext cx="353645" cy="356527"/>
            <a:chOff x="-31452725" y="3191825"/>
            <a:chExt cx="291450" cy="293825"/>
          </a:xfrm>
        </p:grpSpPr>
        <p:sp>
          <p:nvSpPr>
            <p:cNvPr id="6046" name="Google Shape;6046;p5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5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5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5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55"/>
          <p:cNvGrpSpPr/>
          <p:nvPr/>
        </p:nvGrpSpPr>
        <p:grpSpPr>
          <a:xfrm>
            <a:off x="2612975" y="3200744"/>
            <a:ext cx="354586" cy="354586"/>
            <a:chOff x="-31452725" y="3551775"/>
            <a:chExt cx="292225" cy="292225"/>
          </a:xfrm>
        </p:grpSpPr>
        <p:sp>
          <p:nvSpPr>
            <p:cNvPr id="6051" name="Google Shape;6051;p5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5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5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5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55"/>
          <p:cNvGrpSpPr/>
          <p:nvPr/>
        </p:nvGrpSpPr>
        <p:grpSpPr>
          <a:xfrm>
            <a:off x="2611534" y="3664729"/>
            <a:ext cx="357468" cy="356497"/>
            <a:chOff x="-31455100" y="3909350"/>
            <a:chExt cx="294600" cy="293800"/>
          </a:xfrm>
        </p:grpSpPr>
        <p:sp>
          <p:nvSpPr>
            <p:cNvPr id="6056" name="Google Shape;6056;p5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5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55"/>
          <p:cNvGrpSpPr/>
          <p:nvPr/>
        </p:nvGrpSpPr>
        <p:grpSpPr>
          <a:xfrm>
            <a:off x="3952719" y="3665684"/>
            <a:ext cx="353645" cy="354586"/>
            <a:chOff x="-30345325" y="3918800"/>
            <a:chExt cx="291450" cy="292225"/>
          </a:xfrm>
        </p:grpSpPr>
        <p:sp>
          <p:nvSpPr>
            <p:cNvPr id="6059" name="Google Shape;6059;p5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5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5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5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5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55"/>
          <p:cNvGrpSpPr/>
          <p:nvPr/>
        </p:nvGrpSpPr>
        <p:grpSpPr>
          <a:xfrm>
            <a:off x="2172184" y="1821587"/>
            <a:ext cx="353645" cy="353645"/>
            <a:chOff x="-34763900" y="3561225"/>
            <a:chExt cx="291450" cy="291450"/>
          </a:xfrm>
        </p:grpSpPr>
        <p:sp>
          <p:nvSpPr>
            <p:cNvPr id="6065" name="Google Shape;6065;p5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5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5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8" name="Google Shape;6068;p5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9" name="Google Shape;6069;p55"/>
          <p:cNvGrpSpPr/>
          <p:nvPr/>
        </p:nvGrpSpPr>
        <p:grpSpPr>
          <a:xfrm>
            <a:off x="827081" y="2730099"/>
            <a:ext cx="354586" cy="354586"/>
            <a:chOff x="-32927950" y="3227275"/>
            <a:chExt cx="292225" cy="292225"/>
          </a:xfrm>
        </p:grpSpPr>
        <p:sp>
          <p:nvSpPr>
            <p:cNvPr id="6070" name="Google Shape;6070;p5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5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5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5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5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55"/>
          <p:cNvGrpSpPr/>
          <p:nvPr/>
        </p:nvGrpSpPr>
        <p:grpSpPr>
          <a:xfrm>
            <a:off x="826596" y="3201213"/>
            <a:ext cx="355557" cy="353645"/>
            <a:chOff x="-32927950" y="3586425"/>
            <a:chExt cx="293025" cy="291450"/>
          </a:xfrm>
        </p:grpSpPr>
        <p:sp>
          <p:nvSpPr>
            <p:cNvPr id="6076" name="Google Shape;6076;p5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5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5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5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5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55"/>
          <p:cNvGrpSpPr/>
          <p:nvPr/>
        </p:nvGrpSpPr>
        <p:grpSpPr>
          <a:xfrm>
            <a:off x="827081" y="3665198"/>
            <a:ext cx="354586" cy="355557"/>
            <a:chOff x="-32927950" y="3944800"/>
            <a:chExt cx="292225" cy="293025"/>
          </a:xfrm>
        </p:grpSpPr>
        <p:sp>
          <p:nvSpPr>
            <p:cNvPr id="6082" name="Google Shape;6082;p5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5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5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5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5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5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5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5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5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55"/>
          <p:cNvGrpSpPr/>
          <p:nvPr/>
        </p:nvGrpSpPr>
        <p:grpSpPr>
          <a:xfrm>
            <a:off x="3055873" y="2730449"/>
            <a:ext cx="354586" cy="353888"/>
            <a:chOff x="-31094350" y="3194000"/>
            <a:chExt cx="292225" cy="291650"/>
          </a:xfrm>
        </p:grpSpPr>
        <p:sp>
          <p:nvSpPr>
            <p:cNvPr id="6092" name="Google Shape;6092;p5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5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5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5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5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5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5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5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0" name="Google Shape;6100;p55"/>
          <p:cNvGrpSpPr/>
          <p:nvPr/>
        </p:nvGrpSpPr>
        <p:grpSpPr>
          <a:xfrm>
            <a:off x="3056343" y="3200941"/>
            <a:ext cx="353645" cy="354191"/>
            <a:chOff x="-31093575" y="3552550"/>
            <a:chExt cx="291450" cy="291900"/>
          </a:xfrm>
        </p:grpSpPr>
        <p:sp>
          <p:nvSpPr>
            <p:cNvPr id="6101" name="Google Shape;6101;p5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5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5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5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55"/>
          <p:cNvGrpSpPr/>
          <p:nvPr/>
        </p:nvGrpSpPr>
        <p:grpSpPr>
          <a:xfrm>
            <a:off x="2182711" y="1380546"/>
            <a:ext cx="332593" cy="353645"/>
            <a:chOff x="-34755225" y="3202075"/>
            <a:chExt cx="274100" cy="291450"/>
          </a:xfrm>
        </p:grpSpPr>
        <p:sp>
          <p:nvSpPr>
            <p:cNvPr id="6106" name="Google Shape;6106;p5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5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5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5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5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5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5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55"/>
          <p:cNvGrpSpPr/>
          <p:nvPr/>
        </p:nvGrpSpPr>
        <p:grpSpPr>
          <a:xfrm>
            <a:off x="3056343" y="3666169"/>
            <a:ext cx="353645" cy="353615"/>
            <a:chOff x="-31093575" y="3911725"/>
            <a:chExt cx="291450" cy="291425"/>
          </a:xfrm>
        </p:grpSpPr>
        <p:sp>
          <p:nvSpPr>
            <p:cNvPr id="6114" name="Google Shape;6114;p5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5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55"/>
          <p:cNvGrpSpPr/>
          <p:nvPr/>
        </p:nvGrpSpPr>
        <p:grpSpPr>
          <a:xfrm>
            <a:off x="2165773" y="4123136"/>
            <a:ext cx="356497" cy="354586"/>
            <a:chOff x="-29946000" y="3183175"/>
            <a:chExt cx="293800" cy="292225"/>
          </a:xfrm>
        </p:grpSpPr>
        <p:sp>
          <p:nvSpPr>
            <p:cNvPr id="6117" name="Google Shape;6117;p5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5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5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5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5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5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55"/>
          <p:cNvGrpSpPr/>
          <p:nvPr/>
        </p:nvGrpSpPr>
        <p:grpSpPr>
          <a:xfrm>
            <a:off x="2610305" y="1380289"/>
            <a:ext cx="358408" cy="354161"/>
            <a:chOff x="-34408675" y="3202075"/>
            <a:chExt cx="295375" cy="291875"/>
          </a:xfrm>
        </p:grpSpPr>
        <p:sp>
          <p:nvSpPr>
            <p:cNvPr id="6124" name="Google Shape;6124;p5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5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5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5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55"/>
          <p:cNvGrpSpPr/>
          <p:nvPr/>
        </p:nvGrpSpPr>
        <p:grpSpPr>
          <a:xfrm>
            <a:off x="2612216" y="1820283"/>
            <a:ext cx="354586" cy="356254"/>
            <a:chOff x="-34405525" y="3558075"/>
            <a:chExt cx="292225" cy="293600"/>
          </a:xfrm>
        </p:grpSpPr>
        <p:sp>
          <p:nvSpPr>
            <p:cNvPr id="6129" name="Google Shape;6129;p5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5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5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55"/>
          <p:cNvGrpSpPr/>
          <p:nvPr/>
        </p:nvGrpSpPr>
        <p:grpSpPr>
          <a:xfrm>
            <a:off x="2611730" y="2256940"/>
            <a:ext cx="355557" cy="353615"/>
            <a:chOff x="-34406325" y="3919600"/>
            <a:chExt cx="293025" cy="291425"/>
          </a:xfrm>
        </p:grpSpPr>
        <p:sp>
          <p:nvSpPr>
            <p:cNvPr id="6133" name="Google Shape;6133;p5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5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5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5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5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5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5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55"/>
          <p:cNvGrpSpPr/>
          <p:nvPr/>
        </p:nvGrpSpPr>
        <p:grpSpPr>
          <a:xfrm>
            <a:off x="1275628" y="2736303"/>
            <a:ext cx="353645" cy="342179"/>
            <a:chOff x="-32568800" y="3232000"/>
            <a:chExt cx="291450" cy="282000"/>
          </a:xfrm>
        </p:grpSpPr>
        <p:sp>
          <p:nvSpPr>
            <p:cNvPr id="6141" name="Google Shape;6141;p5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5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3" name="Google Shape;6143;p55"/>
          <p:cNvGrpSpPr/>
          <p:nvPr/>
        </p:nvGrpSpPr>
        <p:grpSpPr>
          <a:xfrm>
            <a:off x="1275158" y="3201213"/>
            <a:ext cx="354586" cy="353645"/>
            <a:chOff x="-32569575" y="3586425"/>
            <a:chExt cx="292225" cy="291450"/>
          </a:xfrm>
        </p:grpSpPr>
        <p:sp>
          <p:nvSpPr>
            <p:cNvPr id="6144" name="Google Shape;6144;p5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5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55"/>
          <p:cNvGrpSpPr/>
          <p:nvPr/>
        </p:nvGrpSpPr>
        <p:grpSpPr>
          <a:xfrm>
            <a:off x="1266073" y="3665805"/>
            <a:ext cx="372756" cy="354343"/>
            <a:chOff x="-32576675" y="3944600"/>
            <a:chExt cx="307200" cy="292025"/>
          </a:xfrm>
        </p:grpSpPr>
        <p:sp>
          <p:nvSpPr>
            <p:cNvPr id="6147" name="Google Shape;6147;p5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5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55"/>
          <p:cNvGrpSpPr/>
          <p:nvPr/>
        </p:nvGrpSpPr>
        <p:grpSpPr>
          <a:xfrm>
            <a:off x="3511040" y="2730100"/>
            <a:ext cx="354586" cy="354586"/>
            <a:chOff x="-30735200" y="3192625"/>
            <a:chExt cx="292225" cy="292225"/>
          </a:xfrm>
        </p:grpSpPr>
        <p:sp>
          <p:nvSpPr>
            <p:cNvPr id="6150" name="Google Shape;6150;p5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5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5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5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5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5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5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55"/>
          <p:cNvGrpSpPr/>
          <p:nvPr/>
        </p:nvGrpSpPr>
        <p:grpSpPr>
          <a:xfrm>
            <a:off x="3511040" y="3201532"/>
            <a:ext cx="354586" cy="353008"/>
            <a:chOff x="-30735200" y="3552550"/>
            <a:chExt cx="292225" cy="290925"/>
          </a:xfrm>
        </p:grpSpPr>
        <p:sp>
          <p:nvSpPr>
            <p:cNvPr id="6158" name="Google Shape;6158;p5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5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55"/>
          <p:cNvGrpSpPr/>
          <p:nvPr/>
        </p:nvGrpSpPr>
        <p:grpSpPr>
          <a:xfrm>
            <a:off x="3511040" y="3666154"/>
            <a:ext cx="354586" cy="353645"/>
            <a:chOff x="-30735200" y="3910925"/>
            <a:chExt cx="292225" cy="291450"/>
          </a:xfrm>
        </p:grpSpPr>
        <p:sp>
          <p:nvSpPr>
            <p:cNvPr id="6161" name="Google Shape;6161;p5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5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3" name="Google Shape;6163;p5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4" name="Google Shape;6164;p55"/>
          <p:cNvGrpSpPr/>
          <p:nvPr/>
        </p:nvGrpSpPr>
        <p:grpSpPr>
          <a:xfrm>
            <a:off x="4864547" y="1375808"/>
            <a:ext cx="358971" cy="359224"/>
            <a:chOff x="-57956275" y="3197925"/>
            <a:chExt cx="319000" cy="319225"/>
          </a:xfrm>
        </p:grpSpPr>
        <p:sp>
          <p:nvSpPr>
            <p:cNvPr id="6165" name="Google Shape;6165;p5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5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5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5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5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5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5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2" name="Google Shape;6172;p55"/>
          <p:cNvGrpSpPr/>
          <p:nvPr/>
        </p:nvGrpSpPr>
        <p:grpSpPr>
          <a:xfrm>
            <a:off x="4886701" y="1832234"/>
            <a:ext cx="314662" cy="358971"/>
            <a:chOff x="-57940525" y="3590375"/>
            <a:chExt cx="279625" cy="319000"/>
          </a:xfrm>
        </p:grpSpPr>
        <p:sp>
          <p:nvSpPr>
            <p:cNvPr id="6173" name="Google Shape;6173;p5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5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5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5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5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55"/>
          <p:cNvGrpSpPr/>
          <p:nvPr/>
        </p:nvGrpSpPr>
        <p:grpSpPr>
          <a:xfrm>
            <a:off x="4857582" y="2273605"/>
            <a:ext cx="358099" cy="358999"/>
            <a:chOff x="-57959425" y="3982600"/>
            <a:chExt cx="318225" cy="319025"/>
          </a:xfrm>
        </p:grpSpPr>
        <p:sp>
          <p:nvSpPr>
            <p:cNvPr id="6179" name="Google Shape;6179;p5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5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5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5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55"/>
          <p:cNvGrpSpPr/>
          <p:nvPr/>
        </p:nvGrpSpPr>
        <p:grpSpPr>
          <a:xfrm>
            <a:off x="7057749" y="1376934"/>
            <a:ext cx="357226" cy="357226"/>
            <a:chOff x="-55987225" y="3198925"/>
            <a:chExt cx="317450" cy="317450"/>
          </a:xfrm>
        </p:grpSpPr>
        <p:sp>
          <p:nvSpPr>
            <p:cNvPr id="6184" name="Google Shape;6184;p5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5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5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5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55"/>
          <p:cNvGrpSpPr/>
          <p:nvPr/>
        </p:nvGrpSpPr>
        <p:grpSpPr>
          <a:xfrm>
            <a:off x="7057749" y="1832965"/>
            <a:ext cx="357226" cy="357367"/>
            <a:chOff x="-55987225" y="3591025"/>
            <a:chExt cx="317450" cy="317575"/>
          </a:xfrm>
        </p:grpSpPr>
        <p:sp>
          <p:nvSpPr>
            <p:cNvPr id="6189" name="Google Shape;6189;p5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5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5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5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5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4" name="Google Shape;6194;p55"/>
          <p:cNvGrpSpPr/>
          <p:nvPr/>
        </p:nvGrpSpPr>
        <p:grpSpPr>
          <a:xfrm>
            <a:off x="7071665" y="2273605"/>
            <a:ext cx="358999" cy="358999"/>
            <a:chOff x="-55988800" y="3982600"/>
            <a:chExt cx="319025" cy="319025"/>
          </a:xfrm>
        </p:grpSpPr>
        <p:sp>
          <p:nvSpPr>
            <p:cNvPr id="6195" name="Google Shape;6195;p5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5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5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5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5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55"/>
          <p:cNvGrpSpPr/>
          <p:nvPr/>
        </p:nvGrpSpPr>
        <p:grpSpPr>
          <a:xfrm>
            <a:off x="5730184" y="2731562"/>
            <a:ext cx="356326" cy="358971"/>
            <a:chOff x="-54026025" y="3192625"/>
            <a:chExt cx="316650" cy="319000"/>
          </a:xfrm>
        </p:grpSpPr>
        <p:sp>
          <p:nvSpPr>
            <p:cNvPr id="6201" name="Google Shape;6201;p5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5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5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5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5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5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5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5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55"/>
          <p:cNvGrpSpPr/>
          <p:nvPr/>
        </p:nvGrpSpPr>
        <p:grpSpPr>
          <a:xfrm>
            <a:off x="5750130" y="3202536"/>
            <a:ext cx="316434" cy="358099"/>
            <a:chOff x="-54007925" y="3584850"/>
            <a:chExt cx="281200" cy="318225"/>
          </a:xfrm>
        </p:grpSpPr>
        <p:sp>
          <p:nvSpPr>
            <p:cNvPr id="6210" name="Google Shape;6210;p5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5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5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5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5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5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6" name="Google Shape;6216;p55"/>
          <p:cNvGrpSpPr/>
          <p:nvPr/>
        </p:nvGrpSpPr>
        <p:grpSpPr>
          <a:xfrm>
            <a:off x="5750130" y="3664421"/>
            <a:ext cx="316434" cy="358914"/>
            <a:chOff x="-54007925" y="3975575"/>
            <a:chExt cx="281200" cy="318950"/>
          </a:xfrm>
        </p:grpSpPr>
        <p:sp>
          <p:nvSpPr>
            <p:cNvPr id="6217" name="Google Shape;6217;p5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5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5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5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55"/>
          <p:cNvGrpSpPr/>
          <p:nvPr/>
        </p:nvGrpSpPr>
        <p:grpSpPr>
          <a:xfrm>
            <a:off x="7984996" y="2748891"/>
            <a:ext cx="274770" cy="358492"/>
            <a:chOff x="-52005775" y="3208025"/>
            <a:chExt cx="244175" cy="318575"/>
          </a:xfrm>
        </p:grpSpPr>
        <p:sp>
          <p:nvSpPr>
            <p:cNvPr id="6222" name="Google Shape;6222;p5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5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5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5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5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5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5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5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5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5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5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55"/>
          <p:cNvGrpSpPr/>
          <p:nvPr/>
        </p:nvGrpSpPr>
        <p:grpSpPr>
          <a:xfrm>
            <a:off x="5291462" y="1376934"/>
            <a:ext cx="358099" cy="358099"/>
            <a:chOff x="-57568775" y="3198925"/>
            <a:chExt cx="318225" cy="318225"/>
          </a:xfrm>
        </p:grpSpPr>
        <p:sp>
          <p:nvSpPr>
            <p:cNvPr id="6234" name="Google Shape;6234;p5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5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5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5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5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5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55"/>
          <p:cNvGrpSpPr/>
          <p:nvPr/>
        </p:nvGrpSpPr>
        <p:grpSpPr>
          <a:xfrm>
            <a:off x="5313181" y="1832234"/>
            <a:ext cx="314662" cy="358099"/>
            <a:chOff x="-57549075" y="3590375"/>
            <a:chExt cx="279625" cy="318225"/>
          </a:xfrm>
        </p:grpSpPr>
        <p:sp>
          <p:nvSpPr>
            <p:cNvPr id="6241" name="Google Shape;6241;p5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5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5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5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55"/>
          <p:cNvGrpSpPr/>
          <p:nvPr/>
        </p:nvGrpSpPr>
        <p:grpSpPr>
          <a:xfrm>
            <a:off x="5305378" y="2273605"/>
            <a:ext cx="359871" cy="359871"/>
            <a:chOff x="-57570350" y="3982600"/>
            <a:chExt cx="319800" cy="319800"/>
          </a:xfrm>
        </p:grpSpPr>
        <p:sp>
          <p:nvSpPr>
            <p:cNvPr id="6246" name="Google Shape;6246;p5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5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5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5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0" name="Google Shape;6250;p55"/>
          <p:cNvGrpSpPr/>
          <p:nvPr/>
        </p:nvGrpSpPr>
        <p:grpSpPr>
          <a:xfrm>
            <a:off x="7520416" y="1376033"/>
            <a:ext cx="314662" cy="358999"/>
            <a:chOff x="-55576850" y="3198125"/>
            <a:chExt cx="279625" cy="319025"/>
          </a:xfrm>
        </p:grpSpPr>
        <p:sp>
          <p:nvSpPr>
            <p:cNvPr id="6251" name="Google Shape;6251;p5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5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5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5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5" name="Google Shape;6255;p55"/>
          <p:cNvGrpSpPr/>
          <p:nvPr/>
        </p:nvGrpSpPr>
        <p:grpSpPr>
          <a:xfrm>
            <a:off x="7497812" y="1832009"/>
            <a:ext cx="359871" cy="358324"/>
            <a:chOff x="-55596550" y="3590175"/>
            <a:chExt cx="319800" cy="318425"/>
          </a:xfrm>
        </p:grpSpPr>
        <p:sp>
          <p:nvSpPr>
            <p:cNvPr id="6256" name="Google Shape;6256;p5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5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5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5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55"/>
          <p:cNvGrpSpPr/>
          <p:nvPr/>
        </p:nvGrpSpPr>
        <p:grpSpPr>
          <a:xfrm>
            <a:off x="7513049" y="2273351"/>
            <a:ext cx="358999" cy="359252"/>
            <a:chOff x="-55595775" y="3982375"/>
            <a:chExt cx="319025" cy="319250"/>
          </a:xfrm>
        </p:grpSpPr>
        <p:sp>
          <p:nvSpPr>
            <p:cNvPr id="6261" name="Google Shape;6261;p5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5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5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5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5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5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55"/>
          <p:cNvGrpSpPr/>
          <p:nvPr/>
        </p:nvGrpSpPr>
        <p:grpSpPr>
          <a:xfrm>
            <a:off x="6170232" y="2731562"/>
            <a:ext cx="358999" cy="358099"/>
            <a:chOff x="-53635375" y="3192625"/>
            <a:chExt cx="319025" cy="318225"/>
          </a:xfrm>
        </p:grpSpPr>
        <p:sp>
          <p:nvSpPr>
            <p:cNvPr id="6268" name="Google Shape;6268;p5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5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5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55"/>
          <p:cNvGrpSpPr/>
          <p:nvPr/>
        </p:nvGrpSpPr>
        <p:grpSpPr>
          <a:xfrm>
            <a:off x="6192401" y="3202536"/>
            <a:ext cx="314662" cy="358999"/>
            <a:chOff x="-53615675" y="3584850"/>
            <a:chExt cx="279625" cy="319025"/>
          </a:xfrm>
        </p:grpSpPr>
        <p:sp>
          <p:nvSpPr>
            <p:cNvPr id="6272" name="Google Shape;6272;p5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5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5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55"/>
          <p:cNvGrpSpPr/>
          <p:nvPr/>
        </p:nvGrpSpPr>
        <p:grpSpPr>
          <a:xfrm>
            <a:off x="6170246" y="3665461"/>
            <a:ext cx="358971" cy="357874"/>
            <a:chOff x="-53634575" y="3976500"/>
            <a:chExt cx="319000" cy="318025"/>
          </a:xfrm>
        </p:grpSpPr>
        <p:sp>
          <p:nvSpPr>
            <p:cNvPr id="6276" name="Google Shape;6276;p5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5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5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5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5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5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5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5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55"/>
          <p:cNvGrpSpPr/>
          <p:nvPr/>
        </p:nvGrpSpPr>
        <p:grpSpPr>
          <a:xfrm>
            <a:off x="7965050" y="3208415"/>
            <a:ext cx="314662" cy="358436"/>
            <a:chOff x="-52023900" y="3590075"/>
            <a:chExt cx="279625" cy="318525"/>
          </a:xfrm>
        </p:grpSpPr>
        <p:sp>
          <p:nvSpPr>
            <p:cNvPr id="6285" name="Google Shape;6285;p5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5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5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5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5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5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5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55"/>
          <p:cNvGrpSpPr/>
          <p:nvPr/>
        </p:nvGrpSpPr>
        <p:grpSpPr>
          <a:xfrm>
            <a:off x="5728292" y="1376934"/>
            <a:ext cx="358971" cy="358971"/>
            <a:chOff x="-57173375" y="3198925"/>
            <a:chExt cx="319000" cy="319000"/>
          </a:xfrm>
        </p:grpSpPr>
        <p:sp>
          <p:nvSpPr>
            <p:cNvPr id="6293" name="Google Shape;6293;p5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5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5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5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55"/>
          <p:cNvGrpSpPr/>
          <p:nvPr/>
        </p:nvGrpSpPr>
        <p:grpSpPr>
          <a:xfrm>
            <a:off x="5729178" y="1854374"/>
            <a:ext cx="357198" cy="314690"/>
            <a:chOff x="-57176525" y="3610050"/>
            <a:chExt cx="317425" cy="279650"/>
          </a:xfrm>
        </p:grpSpPr>
        <p:sp>
          <p:nvSpPr>
            <p:cNvPr id="6298" name="Google Shape;6298;p5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5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5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5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5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55"/>
          <p:cNvGrpSpPr/>
          <p:nvPr/>
        </p:nvGrpSpPr>
        <p:grpSpPr>
          <a:xfrm>
            <a:off x="7939633" y="1376934"/>
            <a:ext cx="358099" cy="356326"/>
            <a:chOff x="-55202750" y="3198925"/>
            <a:chExt cx="318225" cy="316650"/>
          </a:xfrm>
        </p:grpSpPr>
        <p:sp>
          <p:nvSpPr>
            <p:cNvPr id="6304" name="Google Shape;6304;p5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5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6" name="Google Shape;6306;p55"/>
          <p:cNvGrpSpPr/>
          <p:nvPr/>
        </p:nvGrpSpPr>
        <p:grpSpPr>
          <a:xfrm>
            <a:off x="7950267" y="1832234"/>
            <a:ext cx="336830" cy="358099"/>
            <a:chOff x="-55194875" y="3590375"/>
            <a:chExt cx="299325" cy="318225"/>
          </a:xfrm>
        </p:grpSpPr>
        <p:sp>
          <p:nvSpPr>
            <p:cNvPr id="6307" name="Google Shape;6307;p5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5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5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5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5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55"/>
          <p:cNvGrpSpPr/>
          <p:nvPr/>
        </p:nvGrpSpPr>
        <p:grpSpPr>
          <a:xfrm>
            <a:off x="7954884" y="2274505"/>
            <a:ext cx="357198" cy="357198"/>
            <a:chOff x="-55203525" y="3983400"/>
            <a:chExt cx="317425" cy="317425"/>
          </a:xfrm>
        </p:grpSpPr>
        <p:sp>
          <p:nvSpPr>
            <p:cNvPr id="6313" name="Google Shape;6313;p5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5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5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55"/>
          <p:cNvGrpSpPr/>
          <p:nvPr/>
        </p:nvGrpSpPr>
        <p:grpSpPr>
          <a:xfrm>
            <a:off x="6621365" y="2731562"/>
            <a:ext cx="335930" cy="358971"/>
            <a:chOff x="-53232900" y="3192625"/>
            <a:chExt cx="298525" cy="319000"/>
          </a:xfrm>
        </p:grpSpPr>
        <p:sp>
          <p:nvSpPr>
            <p:cNvPr id="6317" name="Google Shape;6317;p5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5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5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5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5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5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5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5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55"/>
          <p:cNvGrpSpPr/>
          <p:nvPr/>
        </p:nvGrpSpPr>
        <p:grpSpPr>
          <a:xfrm>
            <a:off x="6610731" y="3202536"/>
            <a:ext cx="357198" cy="356326"/>
            <a:chOff x="-53242350" y="3584850"/>
            <a:chExt cx="317425" cy="316650"/>
          </a:xfrm>
        </p:grpSpPr>
        <p:sp>
          <p:nvSpPr>
            <p:cNvPr id="6326" name="Google Shape;6326;p5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5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5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5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5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55"/>
          <p:cNvGrpSpPr/>
          <p:nvPr/>
        </p:nvGrpSpPr>
        <p:grpSpPr>
          <a:xfrm>
            <a:off x="6631999" y="3665236"/>
            <a:ext cx="314662" cy="358999"/>
            <a:chOff x="-53224225" y="3976300"/>
            <a:chExt cx="279625" cy="319025"/>
          </a:xfrm>
        </p:grpSpPr>
        <p:sp>
          <p:nvSpPr>
            <p:cNvPr id="6332" name="Google Shape;6332;p5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5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5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5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5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5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5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55"/>
          <p:cNvGrpSpPr/>
          <p:nvPr/>
        </p:nvGrpSpPr>
        <p:grpSpPr>
          <a:xfrm>
            <a:off x="7942896" y="3672917"/>
            <a:ext cx="358971" cy="358408"/>
            <a:chOff x="-52043575" y="3983125"/>
            <a:chExt cx="319000" cy="318500"/>
          </a:xfrm>
        </p:grpSpPr>
        <p:sp>
          <p:nvSpPr>
            <p:cNvPr id="6340" name="Google Shape;6340;p5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5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5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5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5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5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5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5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5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55"/>
          <p:cNvGrpSpPr/>
          <p:nvPr/>
        </p:nvGrpSpPr>
        <p:grpSpPr>
          <a:xfrm>
            <a:off x="6196836" y="1376934"/>
            <a:ext cx="314662" cy="358971"/>
            <a:chOff x="-56766175" y="3198925"/>
            <a:chExt cx="279625" cy="319000"/>
          </a:xfrm>
        </p:grpSpPr>
        <p:sp>
          <p:nvSpPr>
            <p:cNvPr id="6350" name="Google Shape;6350;p5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5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5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5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5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5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5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55"/>
          <p:cNvGrpSpPr/>
          <p:nvPr/>
        </p:nvGrpSpPr>
        <p:grpSpPr>
          <a:xfrm>
            <a:off x="6195950" y="1832234"/>
            <a:ext cx="316434" cy="358099"/>
            <a:chOff x="-56766175" y="3590375"/>
            <a:chExt cx="281200" cy="318225"/>
          </a:xfrm>
        </p:grpSpPr>
        <p:sp>
          <p:nvSpPr>
            <p:cNvPr id="6358" name="Google Shape;6358;p5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5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5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5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55"/>
          <p:cNvGrpSpPr/>
          <p:nvPr/>
        </p:nvGrpSpPr>
        <p:grpSpPr>
          <a:xfrm>
            <a:off x="6232906" y="2273605"/>
            <a:ext cx="272126" cy="358099"/>
            <a:chOff x="-56747275" y="3982600"/>
            <a:chExt cx="241825" cy="318225"/>
          </a:xfrm>
        </p:grpSpPr>
        <p:sp>
          <p:nvSpPr>
            <p:cNvPr id="6363" name="Google Shape;6363;p5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5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5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5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5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5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5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55"/>
          <p:cNvGrpSpPr/>
          <p:nvPr/>
        </p:nvGrpSpPr>
        <p:grpSpPr>
          <a:xfrm>
            <a:off x="4840657" y="3215842"/>
            <a:ext cx="358999" cy="342991"/>
            <a:chOff x="-54812875" y="3596675"/>
            <a:chExt cx="319025" cy="304800"/>
          </a:xfrm>
        </p:grpSpPr>
        <p:sp>
          <p:nvSpPr>
            <p:cNvPr id="6371" name="Google Shape;6371;p5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5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5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5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5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5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5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8" name="Google Shape;6378;p5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5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0" name="Google Shape;6380;p55"/>
          <p:cNvGrpSpPr/>
          <p:nvPr/>
        </p:nvGrpSpPr>
        <p:grpSpPr>
          <a:xfrm>
            <a:off x="4862826" y="3672326"/>
            <a:ext cx="314662" cy="358099"/>
            <a:chOff x="-54793175" y="3982600"/>
            <a:chExt cx="279625" cy="318225"/>
          </a:xfrm>
        </p:grpSpPr>
        <p:sp>
          <p:nvSpPr>
            <p:cNvPr id="6381" name="Google Shape;6381;p5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5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5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5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5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5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5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8" name="Google Shape;6388;p55"/>
          <p:cNvGrpSpPr/>
          <p:nvPr/>
        </p:nvGrpSpPr>
        <p:grpSpPr>
          <a:xfrm>
            <a:off x="7074284" y="2731562"/>
            <a:ext cx="314662" cy="358099"/>
            <a:chOff x="-52832000" y="3192625"/>
            <a:chExt cx="279625" cy="318225"/>
          </a:xfrm>
        </p:grpSpPr>
        <p:sp>
          <p:nvSpPr>
            <p:cNvPr id="6389" name="Google Shape;6389;p5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5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5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5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5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5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5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5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55"/>
          <p:cNvGrpSpPr/>
          <p:nvPr/>
        </p:nvGrpSpPr>
        <p:grpSpPr>
          <a:xfrm>
            <a:off x="5760817" y="2272929"/>
            <a:ext cx="323524" cy="358774"/>
            <a:chOff x="-57162350" y="3982000"/>
            <a:chExt cx="287500" cy="318825"/>
          </a:xfrm>
        </p:grpSpPr>
        <p:sp>
          <p:nvSpPr>
            <p:cNvPr id="6398" name="Google Shape;6398;p5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5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5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5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5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5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5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5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55"/>
          <p:cNvGrpSpPr/>
          <p:nvPr/>
        </p:nvGrpSpPr>
        <p:grpSpPr>
          <a:xfrm>
            <a:off x="7052130" y="3203436"/>
            <a:ext cx="358971" cy="357198"/>
            <a:chOff x="-52851675" y="3585650"/>
            <a:chExt cx="319000" cy="317425"/>
          </a:xfrm>
        </p:grpSpPr>
        <p:sp>
          <p:nvSpPr>
            <p:cNvPr id="6407" name="Google Shape;6407;p5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5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5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5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5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5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55"/>
          <p:cNvGrpSpPr/>
          <p:nvPr/>
        </p:nvGrpSpPr>
        <p:grpSpPr>
          <a:xfrm>
            <a:off x="7074284" y="3665236"/>
            <a:ext cx="314662" cy="358999"/>
            <a:chOff x="-52832000" y="3976300"/>
            <a:chExt cx="279625" cy="319025"/>
          </a:xfrm>
        </p:grpSpPr>
        <p:sp>
          <p:nvSpPr>
            <p:cNvPr id="6414" name="Google Shape;6414;p5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5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5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5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5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55"/>
          <p:cNvGrpSpPr/>
          <p:nvPr/>
        </p:nvGrpSpPr>
        <p:grpSpPr>
          <a:xfrm>
            <a:off x="6191490" y="4119884"/>
            <a:ext cx="316434" cy="358099"/>
            <a:chOff x="-51633225" y="3198925"/>
            <a:chExt cx="281200" cy="318225"/>
          </a:xfrm>
        </p:grpSpPr>
        <p:sp>
          <p:nvSpPr>
            <p:cNvPr id="6420" name="Google Shape;6420;p5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5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5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5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5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5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5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55"/>
          <p:cNvGrpSpPr/>
          <p:nvPr/>
        </p:nvGrpSpPr>
        <p:grpSpPr>
          <a:xfrm>
            <a:off x="6610314" y="1377806"/>
            <a:ext cx="365188" cy="357226"/>
            <a:chOff x="-56396775" y="3199700"/>
            <a:chExt cx="324525" cy="317450"/>
          </a:xfrm>
        </p:grpSpPr>
        <p:sp>
          <p:nvSpPr>
            <p:cNvPr id="6428" name="Google Shape;6428;p5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5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5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5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5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5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55"/>
          <p:cNvGrpSpPr/>
          <p:nvPr/>
        </p:nvGrpSpPr>
        <p:grpSpPr>
          <a:xfrm>
            <a:off x="6613408" y="1843740"/>
            <a:ext cx="358999" cy="335958"/>
            <a:chOff x="-56394425" y="3600600"/>
            <a:chExt cx="319025" cy="298550"/>
          </a:xfrm>
        </p:grpSpPr>
        <p:sp>
          <p:nvSpPr>
            <p:cNvPr id="6435" name="Google Shape;6435;p5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5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5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55"/>
          <p:cNvGrpSpPr/>
          <p:nvPr/>
        </p:nvGrpSpPr>
        <p:grpSpPr>
          <a:xfrm>
            <a:off x="6644175" y="2274505"/>
            <a:ext cx="327068" cy="357198"/>
            <a:chOff x="-56379450" y="3983400"/>
            <a:chExt cx="290650" cy="317425"/>
          </a:xfrm>
        </p:grpSpPr>
        <p:sp>
          <p:nvSpPr>
            <p:cNvPr id="6439" name="Google Shape;6439;p5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5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5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5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5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5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5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5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55"/>
          <p:cNvGrpSpPr/>
          <p:nvPr/>
        </p:nvGrpSpPr>
        <p:grpSpPr>
          <a:xfrm>
            <a:off x="5307879" y="2738651"/>
            <a:ext cx="316434" cy="358971"/>
            <a:chOff x="-54401725" y="3198925"/>
            <a:chExt cx="281200" cy="319000"/>
          </a:xfrm>
        </p:grpSpPr>
        <p:sp>
          <p:nvSpPr>
            <p:cNvPr id="6448" name="Google Shape;6448;p5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5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5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5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5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5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5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5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5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5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5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55"/>
          <p:cNvGrpSpPr/>
          <p:nvPr/>
        </p:nvGrpSpPr>
        <p:grpSpPr>
          <a:xfrm>
            <a:off x="5308766" y="3208753"/>
            <a:ext cx="314662" cy="358099"/>
            <a:chOff x="-54401725" y="3590375"/>
            <a:chExt cx="279625" cy="318225"/>
          </a:xfrm>
        </p:grpSpPr>
        <p:sp>
          <p:nvSpPr>
            <p:cNvPr id="6460" name="Google Shape;6460;p5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5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5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5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5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5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55"/>
          <p:cNvGrpSpPr/>
          <p:nvPr/>
        </p:nvGrpSpPr>
        <p:grpSpPr>
          <a:xfrm>
            <a:off x="5306557" y="3672326"/>
            <a:ext cx="319079" cy="358099"/>
            <a:chOff x="-54403300" y="3982600"/>
            <a:chExt cx="283550" cy="318225"/>
          </a:xfrm>
        </p:grpSpPr>
        <p:sp>
          <p:nvSpPr>
            <p:cNvPr id="6467" name="Google Shape;6467;p5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5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5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5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5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55"/>
          <p:cNvGrpSpPr/>
          <p:nvPr/>
        </p:nvGrpSpPr>
        <p:grpSpPr>
          <a:xfrm>
            <a:off x="7493951" y="2733559"/>
            <a:ext cx="356298" cy="356973"/>
            <a:chOff x="-52458650" y="3194400"/>
            <a:chExt cx="316625" cy="317225"/>
          </a:xfrm>
        </p:grpSpPr>
        <p:sp>
          <p:nvSpPr>
            <p:cNvPr id="6473" name="Google Shape;6473;p5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5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5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5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5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5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5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5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1" name="Google Shape;6481;p55"/>
          <p:cNvGrpSpPr/>
          <p:nvPr/>
        </p:nvGrpSpPr>
        <p:grpSpPr>
          <a:xfrm>
            <a:off x="4862826" y="2738651"/>
            <a:ext cx="314662" cy="358971"/>
            <a:chOff x="-54793175" y="3198925"/>
            <a:chExt cx="279625" cy="319000"/>
          </a:xfrm>
        </p:grpSpPr>
        <p:sp>
          <p:nvSpPr>
            <p:cNvPr id="6482" name="Google Shape;6482;p5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5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5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5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5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5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5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55"/>
          <p:cNvGrpSpPr/>
          <p:nvPr/>
        </p:nvGrpSpPr>
        <p:grpSpPr>
          <a:xfrm>
            <a:off x="7503249" y="3202536"/>
            <a:ext cx="337703" cy="357845"/>
            <a:chOff x="-52450000" y="3584850"/>
            <a:chExt cx="300100" cy="318000"/>
          </a:xfrm>
        </p:grpSpPr>
        <p:sp>
          <p:nvSpPr>
            <p:cNvPr id="6490" name="Google Shape;6490;p5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5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5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5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5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5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5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55"/>
          <p:cNvGrpSpPr/>
          <p:nvPr/>
        </p:nvGrpSpPr>
        <p:grpSpPr>
          <a:xfrm>
            <a:off x="7514769" y="3667009"/>
            <a:ext cx="314662" cy="357226"/>
            <a:chOff x="-52440550" y="3977875"/>
            <a:chExt cx="279625" cy="317450"/>
          </a:xfrm>
        </p:grpSpPr>
        <p:sp>
          <p:nvSpPr>
            <p:cNvPr id="6498" name="Google Shape;6498;p5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5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5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5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5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5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5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5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55"/>
          <p:cNvGrpSpPr/>
          <p:nvPr/>
        </p:nvGrpSpPr>
        <p:grpSpPr>
          <a:xfrm>
            <a:off x="6626703" y="4123215"/>
            <a:ext cx="314662" cy="358999"/>
            <a:chOff x="-51623775" y="3584850"/>
            <a:chExt cx="279625" cy="319025"/>
          </a:xfrm>
        </p:grpSpPr>
        <p:sp>
          <p:nvSpPr>
            <p:cNvPr id="6507" name="Google Shape;6507;p5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5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5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5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5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5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5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5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5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6" name="Google Shape;6516;p5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517" name="Google Shape;6517;p5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21" name="Shape 6521"/>
        <p:cNvGrpSpPr/>
        <p:nvPr/>
      </p:nvGrpSpPr>
      <p:grpSpPr>
        <a:xfrm>
          <a:off x="0" y="0"/>
          <a:ext cx="0" cy="0"/>
          <a:chOff x="0" y="0"/>
          <a:chExt cx="0" cy="0"/>
        </a:xfrm>
      </p:grpSpPr>
      <p:grpSp>
        <p:nvGrpSpPr>
          <p:cNvPr id="6522" name="Google Shape;6522;p56"/>
          <p:cNvGrpSpPr/>
          <p:nvPr/>
        </p:nvGrpSpPr>
        <p:grpSpPr>
          <a:xfrm>
            <a:off x="866775" y="1386849"/>
            <a:ext cx="276003" cy="357300"/>
            <a:chOff x="-50469125" y="3183175"/>
            <a:chExt cx="233150" cy="301825"/>
          </a:xfrm>
        </p:grpSpPr>
        <p:sp>
          <p:nvSpPr>
            <p:cNvPr id="6523" name="Google Shape;6523;p5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5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5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56"/>
          <p:cNvGrpSpPr/>
          <p:nvPr/>
        </p:nvGrpSpPr>
        <p:grpSpPr>
          <a:xfrm>
            <a:off x="826674" y="1822251"/>
            <a:ext cx="356205" cy="355288"/>
            <a:chOff x="-50504575" y="3550975"/>
            <a:chExt cx="300900" cy="300125"/>
          </a:xfrm>
        </p:grpSpPr>
        <p:sp>
          <p:nvSpPr>
            <p:cNvPr id="6527" name="Google Shape;6527;p5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5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5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5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56"/>
          <p:cNvGrpSpPr/>
          <p:nvPr/>
        </p:nvGrpSpPr>
        <p:grpSpPr>
          <a:xfrm>
            <a:off x="826674" y="2260493"/>
            <a:ext cx="356205" cy="354341"/>
            <a:chOff x="-50503000" y="3921175"/>
            <a:chExt cx="300900" cy="299325"/>
          </a:xfrm>
        </p:grpSpPr>
        <p:sp>
          <p:nvSpPr>
            <p:cNvPr id="6532" name="Google Shape;6532;p5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5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5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5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5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56"/>
          <p:cNvGrpSpPr/>
          <p:nvPr/>
        </p:nvGrpSpPr>
        <p:grpSpPr>
          <a:xfrm>
            <a:off x="3030727" y="1406411"/>
            <a:ext cx="355258" cy="356205"/>
            <a:chOff x="-48630025" y="3199700"/>
            <a:chExt cx="300100" cy="300900"/>
          </a:xfrm>
        </p:grpSpPr>
        <p:sp>
          <p:nvSpPr>
            <p:cNvPr id="6538" name="Google Shape;6538;p5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5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5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56"/>
          <p:cNvGrpSpPr/>
          <p:nvPr/>
        </p:nvGrpSpPr>
        <p:grpSpPr>
          <a:xfrm>
            <a:off x="3030727" y="1843707"/>
            <a:ext cx="355258" cy="355258"/>
            <a:chOff x="-48630025" y="3569100"/>
            <a:chExt cx="300100" cy="300100"/>
          </a:xfrm>
        </p:grpSpPr>
        <p:sp>
          <p:nvSpPr>
            <p:cNvPr id="6542" name="Google Shape;6542;p5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5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5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5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5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5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5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5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5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5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56"/>
          <p:cNvGrpSpPr/>
          <p:nvPr/>
        </p:nvGrpSpPr>
        <p:grpSpPr>
          <a:xfrm>
            <a:off x="3031201" y="2281003"/>
            <a:ext cx="354311" cy="353394"/>
            <a:chOff x="-48629225" y="3938500"/>
            <a:chExt cx="299300" cy="298525"/>
          </a:xfrm>
        </p:grpSpPr>
        <p:sp>
          <p:nvSpPr>
            <p:cNvPr id="6553" name="Google Shape;6553;p5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5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5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5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56"/>
          <p:cNvGrpSpPr/>
          <p:nvPr/>
        </p:nvGrpSpPr>
        <p:grpSpPr>
          <a:xfrm>
            <a:off x="1766604" y="2752344"/>
            <a:ext cx="311458" cy="354341"/>
            <a:chOff x="-46762575" y="3200500"/>
            <a:chExt cx="263100" cy="299325"/>
          </a:xfrm>
        </p:grpSpPr>
        <p:sp>
          <p:nvSpPr>
            <p:cNvPr id="6558" name="Google Shape;6558;p5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5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5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5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5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56"/>
          <p:cNvGrpSpPr/>
          <p:nvPr/>
        </p:nvGrpSpPr>
        <p:grpSpPr>
          <a:xfrm>
            <a:off x="1744689" y="3211066"/>
            <a:ext cx="355288" cy="312375"/>
            <a:chOff x="-46779900" y="3588000"/>
            <a:chExt cx="300125" cy="263875"/>
          </a:xfrm>
        </p:grpSpPr>
        <p:sp>
          <p:nvSpPr>
            <p:cNvPr id="6564" name="Google Shape;6564;p5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5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5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5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56"/>
          <p:cNvGrpSpPr/>
          <p:nvPr/>
        </p:nvGrpSpPr>
        <p:grpSpPr>
          <a:xfrm>
            <a:off x="1745162" y="3625988"/>
            <a:ext cx="354341" cy="353394"/>
            <a:chOff x="-46779100" y="3938500"/>
            <a:chExt cx="299325" cy="298525"/>
          </a:xfrm>
        </p:grpSpPr>
        <p:sp>
          <p:nvSpPr>
            <p:cNvPr id="6569" name="Google Shape;6569;p5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5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56"/>
          <p:cNvGrpSpPr/>
          <p:nvPr/>
        </p:nvGrpSpPr>
        <p:grpSpPr>
          <a:xfrm>
            <a:off x="3952900" y="2758855"/>
            <a:ext cx="355258" cy="355288"/>
            <a:chOff x="-44924250" y="3206000"/>
            <a:chExt cx="300100" cy="300125"/>
          </a:xfrm>
        </p:grpSpPr>
        <p:sp>
          <p:nvSpPr>
            <p:cNvPr id="6572" name="Google Shape;6572;p5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5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5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5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5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56"/>
          <p:cNvGrpSpPr/>
          <p:nvPr/>
        </p:nvGrpSpPr>
        <p:grpSpPr>
          <a:xfrm>
            <a:off x="1267386" y="1386849"/>
            <a:ext cx="355258" cy="355258"/>
            <a:chOff x="-50134375" y="3183175"/>
            <a:chExt cx="300100" cy="300100"/>
          </a:xfrm>
        </p:grpSpPr>
        <p:sp>
          <p:nvSpPr>
            <p:cNvPr id="6578" name="Google Shape;6578;p5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5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5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5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5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5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5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5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5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5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56"/>
          <p:cNvGrpSpPr/>
          <p:nvPr/>
        </p:nvGrpSpPr>
        <p:grpSpPr>
          <a:xfrm>
            <a:off x="1267386" y="1822251"/>
            <a:ext cx="355258" cy="355288"/>
            <a:chOff x="-50134375" y="3550975"/>
            <a:chExt cx="300100" cy="300125"/>
          </a:xfrm>
        </p:grpSpPr>
        <p:sp>
          <p:nvSpPr>
            <p:cNvPr id="6589" name="Google Shape;6589;p5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5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56"/>
          <p:cNvGrpSpPr/>
          <p:nvPr/>
        </p:nvGrpSpPr>
        <p:grpSpPr>
          <a:xfrm>
            <a:off x="1267386" y="2259783"/>
            <a:ext cx="355258" cy="355051"/>
            <a:chOff x="-50134375" y="3920575"/>
            <a:chExt cx="300100" cy="299925"/>
          </a:xfrm>
        </p:grpSpPr>
        <p:sp>
          <p:nvSpPr>
            <p:cNvPr id="6592" name="Google Shape;6592;p5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5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5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56"/>
          <p:cNvGrpSpPr/>
          <p:nvPr/>
        </p:nvGrpSpPr>
        <p:grpSpPr>
          <a:xfrm>
            <a:off x="3478110" y="1407358"/>
            <a:ext cx="357123" cy="355258"/>
            <a:chOff x="-48262200" y="3200500"/>
            <a:chExt cx="301675" cy="300100"/>
          </a:xfrm>
        </p:grpSpPr>
        <p:sp>
          <p:nvSpPr>
            <p:cNvPr id="6596" name="Google Shape;6596;p5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5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5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5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5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5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5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5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5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56"/>
          <p:cNvGrpSpPr/>
          <p:nvPr/>
        </p:nvGrpSpPr>
        <p:grpSpPr>
          <a:xfrm>
            <a:off x="3507483" y="1844447"/>
            <a:ext cx="298377" cy="354519"/>
            <a:chOff x="-48233050" y="3569725"/>
            <a:chExt cx="252050" cy="299475"/>
          </a:xfrm>
        </p:grpSpPr>
        <p:sp>
          <p:nvSpPr>
            <p:cNvPr id="6606" name="Google Shape;6606;p5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5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5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56"/>
          <p:cNvGrpSpPr/>
          <p:nvPr/>
        </p:nvGrpSpPr>
        <p:grpSpPr>
          <a:xfrm>
            <a:off x="3531248" y="2278191"/>
            <a:ext cx="250847" cy="358070"/>
            <a:chOff x="-48216525" y="3936125"/>
            <a:chExt cx="211900" cy="302475"/>
          </a:xfrm>
        </p:grpSpPr>
        <p:sp>
          <p:nvSpPr>
            <p:cNvPr id="6610" name="Google Shape;6610;p5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5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5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5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56"/>
          <p:cNvGrpSpPr/>
          <p:nvPr/>
        </p:nvGrpSpPr>
        <p:grpSpPr>
          <a:xfrm>
            <a:off x="2186966" y="2753261"/>
            <a:ext cx="355258" cy="355288"/>
            <a:chOff x="-46410500" y="3201275"/>
            <a:chExt cx="300100" cy="300125"/>
          </a:xfrm>
        </p:grpSpPr>
        <p:sp>
          <p:nvSpPr>
            <p:cNvPr id="6615" name="Google Shape;6615;p5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5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5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5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5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0" name="Google Shape;6620;p56"/>
          <p:cNvGrpSpPr/>
          <p:nvPr/>
        </p:nvGrpSpPr>
        <p:grpSpPr>
          <a:xfrm>
            <a:off x="2186966" y="3188692"/>
            <a:ext cx="355258" cy="356205"/>
            <a:chOff x="-46409700" y="3569100"/>
            <a:chExt cx="300100" cy="300900"/>
          </a:xfrm>
        </p:grpSpPr>
        <p:sp>
          <p:nvSpPr>
            <p:cNvPr id="6621" name="Google Shape;6621;p5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5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5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5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5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56"/>
          <p:cNvGrpSpPr/>
          <p:nvPr/>
        </p:nvGrpSpPr>
        <p:grpSpPr>
          <a:xfrm>
            <a:off x="2174847" y="3624124"/>
            <a:ext cx="379497" cy="358070"/>
            <a:chOff x="-46422300" y="3936925"/>
            <a:chExt cx="320575" cy="302475"/>
          </a:xfrm>
        </p:grpSpPr>
        <p:sp>
          <p:nvSpPr>
            <p:cNvPr id="6627" name="Google Shape;6627;p5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5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56"/>
          <p:cNvGrpSpPr/>
          <p:nvPr/>
        </p:nvGrpSpPr>
        <p:grpSpPr>
          <a:xfrm>
            <a:off x="3952426" y="3178452"/>
            <a:ext cx="356205" cy="355258"/>
            <a:chOff x="-44914800" y="3560450"/>
            <a:chExt cx="300900" cy="300100"/>
          </a:xfrm>
        </p:grpSpPr>
        <p:sp>
          <p:nvSpPr>
            <p:cNvPr id="6630" name="Google Shape;6630;p5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5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5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5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5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56"/>
          <p:cNvGrpSpPr/>
          <p:nvPr/>
        </p:nvGrpSpPr>
        <p:grpSpPr>
          <a:xfrm>
            <a:off x="1707478" y="1387086"/>
            <a:ext cx="354311" cy="354104"/>
            <a:chOff x="-49764975" y="3183375"/>
            <a:chExt cx="299300" cy="299125"/>
          </a:xfrm>
        </p:grpSpPr>
        <p:sp>
          <p:nvSpPr>
            <p:cNvPr id="6636" name="Google Shape;6636;p5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5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5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5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5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5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5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5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5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5" name="Google Shape;6645;p56"/>
          <p:cNvGrpSpPr/>
          <p:nvPr/>
        </p:nvGrpSpPr>
        <p:grpSpPr>
          <a:xfrm>
            <a:off x="1707478" y="1822547"/>
            <a:ext cx="354311" cy="355909"/>
            <a:chOff x="-49764975" y="3551225"/>
            <a:chExt cx="299300" cy="300650"/>
          </a:xfrm>
        </p:grpSpPr>
        <p:sp>
          <p:nvSpPr>
            <p:cNvPr id="6646" name="Google Shape;6646;p5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5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5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5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5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5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5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5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5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5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5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56"/>
          <p:cNvGrpSpPr/>
          <p:nvPr/>
        </p:nvGrpSpPr>
        <p:grpSpPr>
          <a:xfrm>
            <a:off x="1705140" y="2259310"/>
            <a:ext cx="358987" cy="355525"/>
            <a:chOff x="-49766550" y="3920175"/>
            <a:chExt cx="303250" cy="300325"/>
          </a:xfrm>
        </p:grpSpPr>
        <p:sp>
          <p:nvSpPr>
            <p:cNvPr id="6658" name="Google Shape;6658;p5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5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5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5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56"/>
          <p:cNvGrpSpPr/>
          <p:nvPr/>
        </p:nvGrpSpPr>
        <p:grpSpPr>
          <a:xfrm>
            <a:off x="3920671" y="1407358"/>
            <a:ext cx="357123" cy="354341"/>
            <a:chOff x="-47892800" y="3200500"/>
            <a:chExt cx="301675" cy="299325"/>
          </a:xfrm>
        </p:grpSpPr>
        <p:sp>
          <p:nvSpPr>
            <p:cNvPr id="6663" name="Google Shape;6663;p5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5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5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5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5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5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56"/>
          <p:cNvGrpSpPr/>
          <p:nvPr/>
        </p:nvGrpSpPr>
        <p:grpSpPr>
          <a:xfrm>
            <a:off x="3984537" y="1843707"/>
            <a:ext cx="229391" cy="355258"/>
            <a:chOff x="-47839250" y="3569100"/>
            <a:chExt cx="193775" cy="300100"/>
          </a:xfrm>
        </p:grpSpPr>
        <p:sp>
          <p:nvSpPr>
            <p:cNvPr id="6670" name="Google Shape;6670;p5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5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5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5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5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5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56"/>
          <p:cNvGrpSpPr/>
          <p:nvPr/>
        </p:nvGrpSpPr>
        <p:grpSpPr>
          <a:xfrm>
            <a:off x="3921603" y="2280056"/>
            <a:ext cx="355258" cy="356205"/>
            <a:chOff x="-47892800" y="3937700"/>
            <a:chExt cx="300100" cy="300900"/>
          </a:xfrm>
        </p:grpSpPr>
        <p:sp>
          <p:nvSpPr>
            <p:cNvPr id="6677" name="Google Shape;6677;p5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5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5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5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5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5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5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5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5" name="Google Shape;6685;p56"/>
          <p:cNvGrpSpPr/>
          <p:nvPr/>
        </p:nvGrpSpPr>
        <p:grpSpPr>
          <a:xfrm>
            <a:off x="2626898" y="2773770"/>
            <a:ext cx="355258" cy="311458"/>
            <a:chOff x="-46042675" y="3218600"/>
            <a:chExt cx="300100" cy="263100"/>
          </a:xfrm>
        </p:grpSpPr>
        <p:sp>
          <p:nvSpPr>
            <p:cNvPr id="6686" name="Google Shape;6686;p5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5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5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5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5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56"/>
          <p:cNvGrpSpPr/>
          <p:nvPr/>
        </p:nvGrpSpPr>
        <p:grpSpPr>
          <a:xfrm>
            <a:off x="2626898" y="3188219"/>
            <a:ext cx="355258" cy="323118"/>
            <a:chOff x="-46042675" y="3568700"/>
            <a:chExt cx="300100" cy="272950"/>
          </a:xfrm>
        </p:grpSpPr>
        <p:sp>
          <p:nvSpPr>
            <p:cNvPr id="6693" name="Google Shape;6693;p5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5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5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5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56"/>
          <p:cNvGrpSpPr/>
          <p:nvPr/>
        </p:nvGrpSpPr>
        <p:grpSpPr>
          <a:xfrm>
            <a:off x="2668849" y="3625189"/>
            <a:ext cx="271357" cy="356057"/>
            <a:chOff x="-46007225" y="3937825"/>
            <a:chExt cx="229225" cy="300775"/>
          </a:xfrm>
        </p:grpSpPr>
        <p:sp>
          <p:nvSpPr>
            <p:cNvPr id="6698" name="Google Shape;6698;p5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5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5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5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5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5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5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5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5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5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56"/>
          <p:cNvGrpSpPr/>
          <p:nvPr/>
        </p:nvGrpSpPr>
        <p:grpSpPr>
          <a:xfrm>
            <a:off x="3974341" y="3615275"/>
            <a:ext cx="312375" cy="357596"/>
            <a:chOff x="-44895900" y="3929450"/>
            <a:chExt cx="263875" cy="302075"/>
          </a:xfrm>
        </p:grpSpPr>
        <p:sp>
          <p:nvSpPr>
            <p:cNvPr id="6709" name="Google Shape;6709;p5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5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5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5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5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5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56"/>
          <p:cNvGrpSpPr/>
          <p:nvPr/>
        </p:nvGrpSpPr>
        <p:grpSpPr>
          <a:xfrm>
            <a:off x="2148160" y="1398036"/>
            <a:ext cx="356205" cy="332885"/>
            <a:chOff x="-49397175" y="3192625"/>
            <a:chExt cx="300900" cy="281200"/>
          </a:xfrm>
        </p:grpSpPr>
        <p:sp>
          <p:nvSpPr>
            <p:cNvPr id="6716" name="Google Shape;6716;p5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5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5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5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5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5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5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56"/>
          <p:cNvGrpSpPr/>
          <p:nvPr/>
        </p:nvGrpSpPr>
        <p:grpSpPr>
          <a:xfrm>
            <a:off x="2174263" y="1822251"/>
            <a:ext cx="304000" cy="356205"/>
            <a:chOff x="-49375900" y="3550975"/>
            <a:chExt cx="256800" cy="300900"/>
          </a:xfrm>
        </p:grpSpPr>
        <p:sp>
          <p:nvSpPr>
            <p:cNvPr id="6724" name="Google Shape;6724;p5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5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5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5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5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5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5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5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5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5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5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56"/>
          <p:cNvGrpSpPr/>
          <p:nvPr/>
        </p:nvGrpSpPr>
        <p:grpSpPr>
          <a:xfrm>
            <a:off x="2169616" y="2259546"/>
            <a:ext cx="313293" cy="356205"/>
            <a:chOff x="-49378250" y="3920375"/>
            <a:chExt cx="264650" cy="300900"/>
          </a:xfrm>
        </p:grpSpPr>
        <p:sp>
          <p:nvSpPr>
            <p:cNvPr id="6736" name="Google Shape;6736;p5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5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5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5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5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5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5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3" name="Google Shape;6743;p56"/>
          <p:cNvGrpSpPr/>
          <p:nvPr/>
        </p:nvGrpSpPr>
        <p:grpSpPr>
          <a:xfrm>
            <a:off x="888604" y="2752344"/>
            <a:ext cx="312375" cy="357123"/>
            <a:chOff x="-47505300" y="3200500"/>
            <a:chExt cx="263875" cy="301675"/>
          </a:xfrm>
        </p:grpSpPr>
        <p:sp>
          <p:nvSpPr>
            <p:cNvPr id="6744" name="Google Shape;6744;p5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5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5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5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5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5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5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5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5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5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5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5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5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56"/>
          <p:cNvGrpSpPr/>
          <p:nvPr/>
        </p:nvGrpSpPr>
        <p:grpSpPr>
          <a:xfrm>
            <a:off x="866704" y="3188692"/>
            <a:ext cx="356176" cy="355051"/>
            <a:chOff x="-47524975" y="3569100"/>
            <a:chExt cx="300875" cy="299925"/>
          </a:xfrm>
        </p:grpSpPr>
        <p:sp>
          <p:nvSpPr>
            <p:cNvPr id="6758" name="Google Shape;6758;p5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5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5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5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5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3" name="Google Shape;6763;p56"/>
          <p:cNvGrpSpPr/>
          <p:nvPr/>
        </p:nvGrpSpPr>
        <p:grpSpPr>
          <a:xfrm>
            <a:off x="867162" y="3667954"/>
            <a:ext cx="355258" cy="270410"/>
            <a:chOff x="-47523400" y="3973950"/>
            <a:chExt cx="300100" cy="228425"/>
          </a:xfrm>
        </p:grpSpPr>
        <p:sp>
          <p:nvSpPr>
            <p:cNvPr id="6764" name="Google Shape;6764;p5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5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5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5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5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56"/>
          <p:cNvGrpSpPr/>
          <p:nvPr/>
        </p:nvGrpSpPr>
        <p:grpSpPr>
          <a:xfrm>
            <a:off x="3072283" y="2750953"/>
            <a:ext cx="354341" cy="357596"/>
            <a:chOff x="-45673275" y="3199325"/>
            <a:chExt cx="299325" cy="302075"/>
          </a:xfrm>
        </p:grpSpPr>
        <p:sp>
          <p:nvSpPr>
            <p:cNvPr id="6770" name="Google Shape;6770;p5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5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5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56"/>
          <p:cNvGrpSpPr/>
          <p:nvPr/>
        </p:nvGrpSpPr>
        <p:grpSpPr>
          <a:xfrm>
            <a:off x="3071351" y="3209202"/>
            <a:ext cx="356205" cy="314240"/>
            <a:chOff x="-45674075" y="3586425"/>
            <a:chExt cx="300900" cy="265450"/>
          </a:xfrm>
        </p:grpSpPr>
        <p:sp>
          <p:nvSpPr>
            <p:cNvPr id="6774" name="Google Shape;6774;p5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5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56"/>
          <p:cNvGrpSpPr/>
          <p:nvPr/>
        </p:nvGrpSpPr>
        <p:grpSpPr>
          <a:xfrm>
            <a:off x="3072283" y="3625041"/>
            <a:ext cx="354341" cy="356205"/>
            <a:chOff x="-45673275" y="3937700"/>
            <a:chExt cx="299325" cy="300900"/>
          </a:xfrm>
        </p:grpSpPr>
        <p:sp>
          <p:nvSpPr>
            <p:cNvPr id="6777" name="Google Shape;6777;p5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5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5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5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5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5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56"/>
          <p:cNvGrpSpPr/>
          <p:nvPr/>
        </p:nvGrpSpPr>
        <p:grpSpPr>
          <a:xfrm>
            <a:off x="2186449" y="4117825"/>
            <a:ext cx="356205" cy="356205"/>
            <a:chOff x="-44512325" y="3176075"/>
            <a:chExt cx="300900" cy="300900"/>
          </a:xfrm>
        </p:grpSpPr>
        <p:sp>
          <p:nvSpPr>
            <p:cNvPr id="6784" name="Google Shape;6784;p5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5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5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56"/>
          <p:cNvGrpSpPr/>
          <p:nvPr/>
        </p:nvGrpSpPr>
        <p:grpSpPr>
          <a:xfrm>
            <a:off x="2589789" y="1386849"/>
            <a:ext cx="354341" cy="354341"/>
            <a:chOff x="-49027775" y="3183175"/>
            <a:chExt cx="299325" cy="299325"/>
          </a:xfrm>
        </p:grpSpPr>
        <p:sp>
          <p:nvSpPr>
            <p:cNvPr id="6788" name="Google Shape;6788;p5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5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5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5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2" name="Google Shape;6792;p56"/>
          <p:cNvGrpSpPr/>
          <p:nvPr/>
        </p:nvGrpSpPr>
        <p:grpSpPr>
          <a:xfrm>
            <a:off x="2589330" y="1822251"/>
            <a:ext cx="355258" cy="357152"/>
            <a:chOff x="-49027775" y="3550975"/>
            <a:chExt cx="300100" cy="301700"/>
          </a:xfrm>
        </p:grpSpPr>
        <p:sp>
          <p:nvSpPr>
            <p:cNvPr id="6793" name="Google Shape;6793;p5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5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5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5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5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5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5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5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5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5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56"/>
          <p:cNvGrpSpPr/>
          <p:nvPr/>
        </p:nvGrpSpPr>
        <p:grpSpPr>
          <a:xfrm>
            <a:off x="2587406" y="2259310"/>
            <a:ext cx="359106" cy="355525"/>
            <a:chOff x="-49031025" y="3920175"/>
            <a:chExt cx="303350" cy="300325"/>
          </a:xfrm>
        </p:grpSpPr>
        <p:sp>
          <p:nvSpPr>
            <p:cNvPr id="6804" name="Google Shape;6804;p5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5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5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5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5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5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56"/>
          <p:cNvGrpSpPr/>
          <p:nvPr/>
        </p:nvGrpSpPr>
        <p:grpSpPr>
          <a:xfrm>
            <a:off x="1303511" y="2752344"/>
            <a:ext cx="356176" cy="354341"/>
            <a:chOff x="-47155575" y="3200500"/>
            <a:chExt cx="300875" cy="299325"/>
          </a:xfrm>
        </p:grpSpPr>
        <p:sp>
          <p:nvSpPr>
            <p:cNvPr id="6811" name="Google Shape;6811;p5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5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5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5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5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5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56"/>
          <p:cNvGrpSpPr/>
          <p:nvPr/>
        </p:nvGrpSpPr>
        <p:grpSpPr>
          <a:xfrm>
            <a:off x="1303970" y="3188692"/>
            <a:ext cx="355258" cy="355258"/>
            <a:chOff x="-47154800" y="3569100"/>
            <a:chExt cx="300100" cy="300100"/>
          </a:xfrm>
        </p:grpSpPr>
        <p:sp>
          <p:nvSpPr>
            <p:cNvPr id="6818" name="Google Shape;6818;p5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5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5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5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5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5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56"/>
          <p:cNvGrpSpPr/>
          <p:nvPr/>
        </p:nvGrpSpPr>
        <p:grpSpPr>
          <a:xfrm>
            <a:off x="1304443" y="3626905"/>
            <a:ext cx="354311" cy="353423"/>
            <a:chOff x="-47154000" y="3939275"/>
            <a:chExt cx="299300" cy="298550"/>
          </a:xfrm>
        </p:grpSpPr>
        <p:sp>
          <p:nvSpPr>
            <p:cNvPr id="6825" name="Google Shape;6825;p5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5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5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5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9" name="Google Shape;6829;p56"/>
          <p:cNvGrpSpPr/>
          <p:nvPr/>
        </p:nvGrpSpPr>
        <p:grpSpPr>
          <a:xfrm>
            <a:off x="3529733" y="2752344"/>
            <a:ext cx="312375" cy="354341"/>
            <a:chOff x="-45286550" y="3200500"/>
            <a:chExt cx="263875" cy="299325"/>
          </a:xfrm>
        </p:grpSpPr>
        <p:sp>
          <p:nvSpPr>
            <p:cNvPr id="6830" name="Google Shape;6830;p5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5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5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56"/>
          <p:cNvGrpSpPr/>
          <p:nvPr/>
        </p:nvGrpSpPr>
        <p:grpSpPr>
          <a:xfrm>
            <a:off x="3529733" y="3189639"/>
            <a:ext cx="312375" cy="354311"/>
            <a:chOff x="-45286550" y="3569900"/>
            <a:chExt cx="263875" cy="299300"/>
          </a:xfrm>
        </p:grpSpPr>
        <p:sp>
          <p:nvSpPr>
            <p:cNvPr id="6834" name="Google Shape;6834;p5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5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5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5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5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5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56"/>
          <p:cNvGrpSpPr/>
          <p:nvPr/>
        </p:nvGrpSpPr>
        <p:grpSpPr>
          <a:xfrm>
            <a:off x="3540920" y="3625988"/>
            <a:ext cx="290001" cy="355258"/>
            <a:chOff x="-45277900" y="3938500"/>
            <a:chExt cx="244975" cy="300100"/>
          </a:xfrm>
        </p:grpSpPr>
        <p:sp>
          <p:nvSpPr>
            <p:cNvPr id="6841" name="Google Shape;6841;p5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5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5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5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56"/>
          <p:cNvGrpSpPr/>
          <p:nvPr/>
        </p:nvGrpSpPr>
        <p:grpSpPr>
          <a:xfrm>
            <a:off x="2626869" y="4095090"/>
            <a:ext cx="355258" cy="355258"/>
            <a:chOff x="-44502875" y="3576975"/>
            <a:chExt cx="300100" cy="300100"/>
          </a:xfrm>
        </p:grpSpPr>
        <p:sp>
          <p:nvSpPr>
            <p:cNvPr id="6846" name="Google Shape;6846;p5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5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5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56"/>
          <p:cNvGrpSpPr/>
          <p:nvPr/>
        </p:nvGrpSpPr>
        <p:grpSpPr>
          <a:xfrm>
            <a:off x="4835456" y="1828361"/>
            <a:ext cx="356196" cy="354670"/>
            <a:chOff x="-13946200" y="3647075"/>
            <a:chExt cx="353650" cy="352100"/>
          </a:xfrm>
        </p:grpSpPr>
        <p:sp>
          <p:nvSpPr>
            <p:cNvPr id="6850" name="Google Shape;6850;p5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5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5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5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5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5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56"/>
          <p:cNvGrpSpPr/>
          <p:nvPr/>
        </p:nvGrpSpPr>
        <p:grpSpPr>
          <a:xfrm>
            <a:off x="6618849" y="1387844"/>
            <a:ext cx="357002" cy="354267"/>
            <a:chOff x="-12163025" y="3214275"/>
            <a:chExt cx="354450" cy="351700"/>
          </a:xfrm>
        </p:grpSpPr>
        <p:sp>
          <p:nvSpPr>
            <p:cNvPr id="6857" name="Google Shape;6857;p5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5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5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56"/>
          <p:cNvGrpSpPr/>
          <p:nvPr/>
        </p:nvGrpSpPr>
        <p:grpSpPr>
          <a:xfrm>
            <a:off x="6619629" y="1827581"/>
            <a:ext cx="355441" cy="356232"/>
            <a:chOff x="-12160675" y="3647875"/>
            <a:chExt cx="352900" cy="353650"/>
          </a:xfrm>
        </p:grpSpPr>
        <p:sp>
          <p:nvSpPr>
            <p:cNvPr id="6861" name="Google Shape;6861;p5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5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5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5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5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5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5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56"/>
          <p:cNvGrpSpPr/>
          <p:nvPr/>
        </p:nvGrpSpPr>
        <p:grpSpPr>
          <a:xfrm>
            <a:off x="6630345" y="2272036"/>
            <a:ext cx="354635" cy="356232"/>
            <a:chOff x="-12160675" y="4081850"/>
            <a:chExt cx="352100" cy="353650"/>
          </a:xfrm>
        </p:grpSpPr>
        <p:sp>
          <p:nvSpPr>
            <p:cNvPr id="6869" name="Google Shape;6869;p5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5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5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5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5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5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56"/>
          <p:cNvGrpSpPr/>
          <p:nvPr/>
        </p:nvGrpSpPr>
        <p:grpSpPr>
          <a:xfrm>
            <a:off x="4835311" y="2746480"/>
            <a:ext cx="355416" cy="355652"/>
            <a:chOff x="-10391650" y="3180600"/>
            <a:chExt cx="352875" cy="353075"/>
          </a:xfrm>
        </p:grpSpPr>
        <p:sp>
          <p:nvSpPr>
            <p:cNvPr id="6876" name="Google Shape;6876;p5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5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5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5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5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5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56"/>
          <p:cNvGrpSpPr/>
          <p:nvPr/>
        </p:nvGrpSpPr>
        <p:grpSpPr>
          <a:xfrm>
            <a:off x="4835310" y="3223278"/>
            <a:ext cx="354635" cy="353890"/>
            <a:chOff x="-10390875" y="3616350"/>
            <a:chExt cx="352100" cy="351325"/>
          </a:xfrm>
        </p:grpSpPr>
        <p:sp>
          <p:nvSpPr>
            <p:cNvPr id="6883" name="Google Shape;6883;p5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5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5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56"/>
          <p:cNvGrpSpPr/>
          <p:nvPr/>
        </p:nvGrpSpPr>
        <p:grpSpPr>
          <a:xfrm>
            <a:off x="7502285" y="2747943"/>
            <a:ext cx="312585" cy="354670"/>
            <a:chOff x="-10370400" y="4049550"/>
            <a:chExt cx="310350" cy="352100"/>
          </a:xfrm>
        </p:grpSpPr>
        <p:sp>
          <p:nvSpPr>
            <p:cNvPr id="6887" name="Google Shape;6887;p5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5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5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5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5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56"/>
          <p:cNvGrpSpPr/>
          <p:nvPr/>
        </p:nvGrpSpPr>
        <p:grpSpPr>
          <a:xfrm>
            <a:off x="6606541" y="2746884"/>
            <a:ext cx="379236" cy="354847"/>
            <a:chOff x="-8674650" y="3210975"/>
            <a:chExt cx="376525" cy="352275"/>
          </a:xfrm>
        </p:grpSpPr>
        <p:sp>
          <p:nvSpPr>
            <p:cNvPr id="6893" name="Google Shape;6893;p5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5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5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5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5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5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56"/>
          <p:cNvGrpSpPr/>
          <p:nvPr/>
        </p:nvGrpSpPr>
        <p:grpSpPr>
          <a:xfrm>
            <a:off x="5278038" y="1828361"/>
            <a:ext cx="356221" cy="354670"/>
            <a:chOff x="-13512225" y="3647075"/>
            <a:chExt cx="353675" cy="352100"/>
          </a:xfrm>
        </p:grpSpPr>
        <p:sp>
          <p:nvSpPr>
            <p:cNvPr id="6900" name="Google Shape;6900;p5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5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5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5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5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5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5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5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5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5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56"/>
          <p:cNvGrpSpPr/>
          <p:nvPr/>
        </p:nvGrpSpPr>
        <p:grpSpPr>
          <a:xfrm>
            <a:off x="5288351" y="2272427"/>
            <a:ext cx="356221" cy="355451"/>
            <a:chOff x="-13512225" y="4080275"/>
            <a:chExt cx="353675" cy="352875"/>
          </a:xfrm>
        </p:grpSpPr>
        <p:sp>
          <p:nvSpPr>
            <p:cNvPr id="6911" name="Google Shape;6911;p5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5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5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5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5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5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5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5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5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5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5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2" name="Google Shape;6922;p56"/>
          <p:cNvGrpSpPr/>
          <p:nvPr/>
        </p:nvGrpSpPr>
        <p:grpSpPr>
          <a:xfrm>
            <a:off x="7061431" y="1419788"/>
            <a:ext cx="356196" cy="290379"/>
            <a:chOff x="-11728250" y="3245400"/>
            <a:chExt cx="353650" cy="288275"/>
          </a:xfrm>
        </p:grpSpPr>
        <p:sp>
          <p:nvSpPr>
            <p:cNvPr id="6923" name="Google Shape;6923;p5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5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5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5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5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56"/>
          <p:cNvGrpSpPr/>
          <p:nvPr/>
        </p:nvGrpSpPr>
        <p:grpSpPr>
          <a:xfrm>
            <a:off x="7093939" y="2272427"/>
            <a:ext cx="311804" cy="355451"/>
            <a:chOff x="-11703850" y="4081850"/>
            <a:chExt cx="309575" cy="352875"/>
          </a:xfrm>
        </p:grpSpPr>
        <p:sp>
          <p:nvSpPr>
            <p:cNvPr id="6929" name="Google Shape;6929;p5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5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5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5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5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5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5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5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56"/>
          <p:cNvGrpSpPr/>
          <p:nvPr/>
        </p:nvGrpSpPr>
        <p:grpSpPr>
          <a:xfrm>
            <a:off x="5282595" y="2746580"/>
            <a:ext cx="357002" cy="355451"/>
            <a:chOff x="-9958475" y="3180025"/>
            <a:chExt cx="354450" cy="352875"/>
          </a:xfrm>
        </p:grpSpPr>
        <p:sp>
          <p:nvSpPr>
            <p:cNvPr id="6938" name="Google Shape;6938;p5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5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5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56"/>
          <p:cNvGrpSpPr/>
          <p:nvPr/>
        </p:nvGrpSpPr>
        <p:grpSpPr>
          <a:xfrm>
            <a:off x="5291722" y="3222561"/>
            <a:ext cx="337966" cy="355325"/>
            <a:chOff x="-9949025" y="3615575"/>
            <a:chExt cx="335550" cy="352750"/>
          </a:xfrm>
        </p:grpSpPr>
        <p:sp>
          <p:nvSpPr>
            <p:cNvPr id="6942" name="Google Shape;6942;p5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5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5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56"/>
          <p:cNvGrpSpPr/>
          <p:nvPr/>
        </p:nvGrpSpPr>
        <p:grpSpPr>
          <a:xfrm>
            <a:off x="7926568" y="2746067"/>
            <a:ext cx="360175" cy="358423"/>
            <a:chOff x="-9961625" y="4048175"/>
            <a:chExt cx="357600" cy="355825"/>
          </a:xfrm>
        </p:grpSpPr>
        <p:sp>
          <p:nvSpPr>
            <p:cNvPr id="6946" name="Google Shape;6946;p5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5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5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5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5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5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56"/>
          <p:cNvGrpSpPr/>
          <p:nvPr/>
        </p:nvGrpSpPr>
        <p:grpSpPr>
          <a:xfrm>
            <a:off x="6613289" y="3221579"/>
            <a:ext cx="364959" cy="357289"/>
            <a:chOff x="-8680950" y="3624225"/>
            <a:chExt cx="362350" cy="354700"/>
          </a:xfrm>
        </p:grpSpPr>
        <p:sp>
          <p:nvSpPr>
            <p:cNvPr id="6953" name="Google Shape;6953;p5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5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5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5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5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5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56"/>
          <p:cNvGrpSpPr/>
          <p:nvPr/>
        </p:nvGrpSpPr>
        <p:grpSpPr>
          <a:xfrm>
            <a:off x="5749533" y="1387239"/>
            <a:ext cx="313365" cy="355476"/>
            <a:chOff x="-13056975" y="3212300"/>
            <a:chExt cx="311125" cy="352900"/>
          </a:xfrm>
        </p:grpSpPr>
        <p:sp>
          <p:nvSpPr>
            <p:cNvPr id="6960" name="Google Shape;6960;p5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5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5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5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56"/>
          <p:cNvGrpSpPr/>
          <p:nvPr/>
        </p:nvGrpSpPr>
        <p:grpSpPr>
          <a:xfrm>
            <a:off x="5726921" y="1828034"/>
            <a:ext cx="358588" cy="355325"/>
            <a:chOff x="-13077450" y="3647075"/>
            <a:chExt cx="356025" cy="352750"/>
          </a:xfrm>
        </p:grpSpPr>
        <p:sp>
          <p:nvSpPr>
            <p:cNvPr id="6965" name="Google Shape;6965;p5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5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5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56"/>
          <p:cNvGrpSpPr/>
          <p:nvPr/>
        </p:nvGrpSpPr>
        <p:grpSpPr>
          <a:xfrm>
            <a:off x="5738027" y="2271633"/>
            <a:ext cx="357002" cy="357037"/>
            <a:chOff x="-13079025" y="4079475"/>
            <a:chExt cx="354450" cy="354450"/>
          </a:xfrm>
        </p:grpSpPr>
        <p:sp>
          <p:nvSpPr>
            <p:cNvPr id="6969" name="Google Shape;6969;p5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5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5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5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56"/>
          <p:cNvGrpSpPr/>
          <p:nvPr/>
        </p:nvGrpSpPr>
        <p:grpSpPr>
          <a:xfrm>
            <a:off x="7511094" y="1387642"/>
            <a:ext cx="356221" cy="354670"/>
            <a:chOff x="-11292700" y="3213875"/>
            <a:chExt cx="353675" cy="352100"/>
          </a:xfrm>
        </p:grpSpPr>
        <p:sp>
          <p:nvSpPr>
            <p:cNvPr id="6974" name="Google Shape;6974;p5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5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5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5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5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5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5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56"/>
          <p:cNvGrpSpPr/>
          <p:nvPr/>
        </p:nvGrpSpPr>
        <p:grpSpPr>
          <a:xfrm>
            <a:off x="7505152" y="1827581"/>
            <a:ext cx="368106" cy="356232"/>
            <a:chOff x="-11299000" y="3647875"/>
            <a:chExt cx="365475" cy="353650"/>
          </a:xfrm>
        </p:grpSpPr>
        <p:sp>
          <p:nvSpPr>
            <p:cNvPr id="6982" name="Google Shape;6982;p5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5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5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5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5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5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56"/>
          <p:cNvGrpSpPr/>
          <p:nvPr/>
        </p:nvGrpSpPr>
        <p:grpSpPr>
          <a:xfrm>
            <a:off x="7520614" y="2283532"/>
            <a:ext cx="357808" cy="333240"/>
            <a:chOff x="-11295075" y="4092875"/>
            <a:chExt cx="355250" cy="330825"/>
          </a:xfrm>
        </p:grpSpPr>
        <p:sp>
          <p:nvSpPr>
            <p:cNvPr id="6989" name="Google Shape;6989;p5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5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5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5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5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56"/>
          <p:cNvGrpSpPr/>
          <p:nvPr/>
        </p:nvGrpSpPr>
        <p:grpSpPr>
          <a:xfrm>
            <a:off x="5746214" y="2746580"/>
            <a:ext cx="312585" cy="355451"/>
            <a:chOff x="-9500075" y="3180800"/>
            <a:chExt cx="310350" cy="352875"/>
          </a:xfrm>
        </p:grpSpPr>
        <p:sp>
          <p:nvSpPr>
            <p:cNvPr id="6995" name="Google Shape;6995;p5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5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5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5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5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5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5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5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5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56"/>
          <p:cNvGrpSpPr/>
          <p:nvPr/>
        </p:nvGrpSpPr>
        <p:grpSpPr>
          <a:xfrm>
            <a:off x="5724005" y="3222095"/>
            <a:ext cx="356221" cy="356257"/>
            <a:chOff x="-9523700" y="3614000"/>
            <a:chExt cx="353675" cy="353675"/>
          </a:xfrm>
        </p:grpSpPr>
        <p:sp>
          <p:nvSpPr>
            <p:cNvPr id="7005" name="Google Shape;7005;p5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5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5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5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5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5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5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5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5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56"/>
          <p:cNvGrpSpPr/>
          <p:nvPr/>
        </p:nvGrpSpPr>
        <p:grpSpPr>
          <a:xfrm>
            <a:off x="7508956" y="3244737"/>
            <a:ext cx="356221" cy="354670"/>
            <a:chOff x="-9523700" y="4049550"/>
            <a:chExt cx="353675" cy="352100"/>
          </a:xfrm>
        </p:grpSpPr>
        <p:sp>
          <p:nvSpPr>
            <p:cNvPr id="7015" name="Google Shape;7015;p5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5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5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5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5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5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5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56"/>
          <p:cNvGrpSpPr/>
          <p:nvPr/>
        </p:nvGrpSpPr>
        <p:grpSpPr>
          <a:xfrm>
            <a:off x="7065071" y="3244710"/>
            <a:ext cx="357002" cy="311029"/>
            <a:chOff x="-8209150" y="3659675"/>
            <a:chExt cx="354450" cy="308775"/>
          </a:xfrm>
        </p:grpSpPr>
        <p:sp>
          <p:nvSpPr>
            <p:cNvPr id="7023" name="Google Shape;7023;p5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5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5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5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5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5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9" name="Google Shape;7029;p56"/>
          <p:cNvGrpSpPr/>
          <p:nvPr/>
        </p:nvGrpSpPr>
        <p:grpSpPr>
          <a:xfrm>
            <a:off x="6178632" y="2273623"/>
            <a:ext cx="356221" cy="353059"/>
            <a:chOff x="-12643475" y="4081850"/>
            <a:chExt cx="353675" cy="350500"/>
          </a:xfrm>
        </p:grpSpPr>
        <p:sp>
          <p:nvSpPr>
            <p:cNvPr id="7030" name="Google Shape;7030;p5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5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5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5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4" name="Google Shape;7034;p5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5" name="Google Shape;7035;p56"/>
          <p:cNvGrpSpPr/>
          <p:nvPr/>
        </p:nvGrpSpPr>
        <p:grpSpPr>
          <a:xfrm>
            <a:off x="7961232" y="2283532"/>
            <a:ext cx="356221" cy="333240"/>
            <a:chOff x="-10858725" y="4092875"/>
            <a:chExt cx="353675" cy="330825"/>
          </a:xfrm>
        </p:grpSpPr>
        <p:sp>
          <p:nvSpPr>
            <p:cNvPr id="7036" name="Google Shape;7036;p5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5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5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5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5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5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2" name="Google Shape;7042;p56"/>
          <p:cNvGrpSpPr/>
          <p:nvPr/>
        </p:nvGrpSpPr>
        <p:grpSpPr>
          <a:xfrm>
            <a:off x="6219755" y="3222498"/>
            <a:ext cx="252278" cy="355451"/>
            <a:chOff x="-9039300" y="3614000"/>
            <a:chExt cx="250475" cy="352875"/>
          </a:xfrm>
        </p:grpSpPr>
        <p:sp>
          <p:nvSpPr>
            <p:cNvPr id="7043" name="Google Shape;7043;p5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5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56"/>
          <p:cNvGrpSpPr/>
          <p:nvPr/>
        </p:nvGrpSpPr>
        <p:grpSpPr>
          <a:xfrm>
            <a:off x="7951721" y="3244737"/>
            <a:ext cx="354635" cy="354670"/>
            <a:chOff x="-9088150" y="4049550"/>
            <a:chExt cx="352100" cy="352100"/>
          </a:xfrm>
        </p:grpSpPr>
        <p:sp>
          <p:nvSpPr>
            <p:cNvPr id="7046" name="Google Shape;7046;p5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5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5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5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5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5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56"/>
          <p:cNvGrpSpPr/>
          <p:nvPr/>
        </p:nvGrpSpPr>
        <p:grpSpPr>
          <a:xfrm>
            <a:off x="7086085" y="2746970"/>
            <a:ext cx="315757" cy="354670"/>
            <a:chOff x="-8191825" y="3174500"/>
            <a:chExt cx="313500" cy="352100"/>
          </a:xfrm>
        </p:grpSpPr>
        <p:sp>
          <p:nvSpPr>
            <p:cNvPr id="7053" name="Google Shape;7053;p5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5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5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56"/>
          <p:cNvGrpSpPr/>
          <p:nvPr/>
        </p:nvGrpSpPr>
        <p:grpSpPr>
          <a:xfrm>
            <a:off x="4835443" y="1387491"/>
            <a:ext cx="356221" cy="354973"/>
            <a:chOff x="-13947000" y="3212800"/>
            <a:chExt cx="353675" cy="352400"/>
          </a:xfrm>
        </p:grpSpPr>
        <p:sp>
          <p:nvSpPr>
            <p:cNvPr id="7057" name="Google Shape;7057;p5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5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9" name="Google Shape;7059;p5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0" name="Google Shape;7060;p56"/>
          <p:cNvGrpSpPr/>
          <p:nvPr/>
        </p:nvGrpSpPr>
        <p:grpSpPr>
          <a:xfrm>
            <a:off x="5278038" y="1386849"/>
            <a:ext cx="356221" cy="356257"/>
            <a:chOff x="-13512225" y="3211525"/>
            <a:chExt cx="353675" cy="353675"/>
          </a:xfrm>
        </p:grpSpPr>
        <p:sp>
          <p:nvSpPr>
            <p:cNvPr id="7061" name="Google Shape;7061;p5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5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5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5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5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56"/>
          <p:cNvGrpSpPr/>
          <p:nvPr/>
        </p:nvGrpSpPr>
        <p:grpSpPr>
          <a:xfrm>
            <a:off x="6168320" y="1387239"/>
            <a:ext cx="356221" cy="355476"/>
            <a:chOff x="-12643475" y="3212300"/>
            <a:chExt cx="353675" cy="352900"/>
          </a:xfrm>
        </p:grpSpPr>
        <p:sp>
          <p:nvSpPr>
            <p:cNvPr id="7067" name="Google Shape;7067;p5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5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5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5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5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5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5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5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5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56"/>
          <p:cNvGrpSpPr/>
          <p:nvPr/>
        </p:nvGrpSpPr>
        <p:grpSpPr>
          <a:xfrm>
            <a:off x="6168320" y="1839013"/>
            <a:ext cx="356221" cy="333366"/>
            <a:chOff x="-12643475" y="3657325"/>
            <a:chExt cx="353675" cy="330950"/>
          </a:xfrm>
        </p:grpSpPr>
        <p:sp>
          <p:nvSpPr>
            <p:cNvPr id="7077" name="Google Shape;7077;p5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5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5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5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5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5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56"/>
          <p:cNvGrpSpPr/>
          <p:nvPr/>
        </p:nvGrpSpPr>
        <p:grpSpPr>
          <a:xfrm>
            <a:off x="7951322" y="1387642"/>
            <a:ext cx="355416" cy="354670"/>
            <a:chOff x="-10857925" y="3213875"/>
            <a:chExt cx="352875" cy="352100"/>
          </a:xfrm>
        </p:grpSpPr>
        <p:sp>
          <p:nvSpPr>
            <p:cNvPr id="7084" name="Google Shape;7084;p5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5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5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5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5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5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5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5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5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5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56"/>
          <p:cNvGrpSpPr/>
          <p:nvPr/>
        </p:nvGrpSpPr>
        <p:grpSpPr>
          <a:xfrm>
            <a:off x="6168237" y="2747071"/>
            <a:ext cx="356096" cy="354469"/>
            <a:chOff x="-9089725" y="3180200"/>
            <a:chExt cx="353550" cy="351900"/>
          </a:xfrm>
        </p:grpSpPr>
        <p:sp>
          <p:nvSpPr>
            <p:cNvPr id="7095" name="Google Shape;7095;p5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5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56"/>
          <p:cNvGrpSpPr/>
          <p:nvPr/>
        </p:nvGrpSpPr>
        <p:grpSpPr>
          <a:xfrm>
            <a:off x="7060235" y="1826875"/>
            <a:ext cx="358588" cy="357642"/>
            <a:chOff x="7083760" y="1971660"/>
            <a:chExt cx="358588" cy="357642"/>
          </a:xfrm>
        </p:grpSpPr>
        <p:sp>
          <p:nvSpPr>
            <p:cNvPr id="7098" name="Google Shape;7098;p5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5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5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5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5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5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5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5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5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5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5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5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0" name="Google Shape;7110;p5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111" name="Google Shape;7111;p5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15" name="Shape 7115"/>
        <p:cNvGrpSpPr/>
        <p:nvPr/>
      </p:nvGrpSpPr>
      <p:grpSpPr>
        <a:xfrm>
          <a:off x="0" y="0"/>
          <a:ext cx="0" cy="0"/>
          <a:chOff x="0" y="0"/>
          <a:chExt cx="0" cy="0"/>
        </a:xfrm>
      </p:grpSpPr>
      <p:sp>
        <p:nvSpPr>
          <p:cNvPr id="7116" name="Google Shape;7116;p5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7" name="Google Shape;7117;p57"/>
          <p:cNvGrpSpPr/>
          <p:nvPr/>
        </p:nvGrpSpPr>
        <p:grpSpPr>
          <a:xfrm>
            <a:off x="719610" y="2243507"/>
            <a:ext cx="452798" cy="449473"/>
            <a:chOff x="-21322300" y="3693325"/>
            <a:chExt cx="306400" cy="304150"/>
          </a:xfrm>
        </p:grpSpPr>
        <p:sp>
          <p:nvSpPr>
            <p:cNvPr id="7118" name="Google Shape;7118;p5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5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5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5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57"/>
          <p:cNvGrpSpPr/>
          <p:nvPr/>
        </p:nvGrpSpPr>
        <p:grpSpPr>
          <a:xfrm>
            <a:off x="719019" y="2810244"/>
            <a:ext cx="453980" cy="422540"/>
            <a:chOff x="-21322300" y="4077125"/>
            <a:chExt cx="307200" cy="285925"/>
          </a:xfrm>
        </p:grpSpPr>
        <p:sp>
          <p:nvSpPr>
            <p:cNvPr id="7123" name="Google Shape;7123;p5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5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5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5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5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5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5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5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5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5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5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5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57"/>
          <p:cNvGrpSpPr/>
          <p:nvPr/>
        </p:nvGrpSpPr>
        <p:grpSpPr>
          <a:xfrm>
            <a:off x="3496195" y="1689128"/>
            <a:ext cx="451653" cy="450212"/>
            <a:chOff x="-19394200" y="3333800"/>
            <a:chExt cx="305625" cy="304650"/>
          </a:xfrm>
        </p:grpSpPr>
        <p:sp>
          <p:nvSpPr>
            <p:cNvPr id="7136" name="Google Shape;7136;p5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5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5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5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5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5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5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5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5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5" name="Google Shape;7145;p57"/>
          <p:cNvGrpSpPr/>
          <p:nvPr/>
        </p:nvGrpSpPr>
        <p:grpSpPr>
          <a:xfrm>
            <a:off x="3495032" y="2243580"/>
            <a:ext cx="453980" cy="449325"/>
            <a:chOff x="-19396575" y="3708500"/>
            <a:chExt cx="307200" cy="304050"/>
          </a:xfrm>
        </p:grpSpPr>
        <p:sp>
          <p:nvSpPr>
            <p:cNvPr id="7146" name="Google Shape;7146;p5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5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5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57"/>
          <p:cNvGrpSpPr/>
          <p:nvPr/>
        </p:nvGrpSpPr>
        <p:grpSpPr>
          <a:xfrm>
            <a:off x="3489212" y="2796461"/>
            <a:ext cx="465618" cy="450101"/>
            <a:chOff x="-19394200" y="4084200"/>
            <a:chExt cx="315075" cy="304575"/>
          </a:xfrm>
        </p:grpSpPr>
        <p:sp>
          <p:nvSpPr>
            <p:cNvPr id="7150" name="Google Shape;7150;p5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5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5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5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5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5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57"/>
          <p:cNvGrpSpPr/>
          <p:nvPr/>
        </p:nvGrpSpPr>
        <p:grpSpPr>
          <a:xfrm>
            <a:off x="6294923" y="1689001"/>
            <a:ext cx="400447" cy="450470"/>
            <a:chOff x="-17526750" y="3309200"/>
            <a:chExt cx="270975" cy="304825"/>
          </a:xfrm>
        </p:grpSpPr>
        <p:sp>
          <p:nvSpPr>
            <p:cNvPr id="7157" name="Google Shape;7157;p5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5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5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5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5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57"/>
          <p:cNvGrpSpPr/>
          <p:nvPr/>
        </p:nvGrpSpPr>
        <p:grpSpPr>
          <a:xfrm>
            <a:off x="6271075" y="2244173"/>
            <a:ext cx="448143" cy="448143"/>
            <a:chOff x="-17542500" y="3684100"/>
            <a:chExt cx="303250" cy="303250"/>
          </a:xfrm>
        </p:grpSpPr>
        <p:sp>
          <p:nvSpPr>
            <p:cNvPr id="7163" name="Google Shape;7163;p5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5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5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5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5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5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5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57"/>
          <p:cNvGrpSpPr/>
          <p:nvPr/>
        </p:nvGrpSpPr>
        <p:grpSpPr>
          <a:xfrm>
            <a:off x="6270484" y="2810817"/>
            <a:ext cx="449325" cy="421395"/>
            <a:chOff x="-17542500" y="4068450"/>
            <a:chExt cx="304050" cy="285150"/>
          </a:xfrm>
        </p:grpSpPr>
        <p:sp>
          <p:nvSpPr>
            <p:cNvPr id="7171" name="Google Shape;7171;p5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5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5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5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5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5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57"/>
          <p:cNvGrpSpPr/>
          <p:nvPr/>
        </p:nvGrpSpPr>
        <p:grpSpPr>
          <a:xfrm>
            <a:off x="3500906" y="3342211"/>
            <a:ext cx="343404" cy="449325"/>
            <a:chOff x="-15652200" y="3335975"/>
            <a:chExt cx="232375" cy="304050"/>
          </a:xfrm>
        </p:grpSpPr>
        <p:sp>
          <p:nvSpPr>
            <p:cNvPr id="7178" name="Google Shape;7178;p5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5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5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5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5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5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5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5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5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57"/>
          <p:cNvGrpSpPr/>
          <p:nvPr/>
        </p:nvGrpSpPr>
        <p:grpSpPr>
          <a:xfrm>
            <a:off x="1274819" y="2243729"/>
            <a:ext cx="449325" cy="449030"/>
            <a:chOff x="-20945825" y="3692175"/>
            <a:chExt cx="304050" cy="303850"/>
          </a:xfrm>
        </p:grpSpPr>
        <p:sp>
          <p:nvSpPr>
            <p:cNvPr id="7188" name="Google Shape;7188;p5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5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5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5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57"/>
          <p:cNvGrpSpPr/>
          <p:nvPr/>
        </p:nvGrpSpPr>
        <p:grpSpPr>
          <a:xfrm>
            <a:off x="4081644" y="1689848"/>
            <a:ext cx="372516" cy="448771"/>
            <a:chOff x="-18994100" y="3334775"/>
            <a:chExt cx="252075" cy="303675"/>
          </a:xfrm>
        </p:grpSpPr>
        <p:sp>
          <p:nvSpPr>
            <p:cNvPr id="7193" name="Google Shape;7193;p5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5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5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5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57"/>
          <p:cNvGrpSpPr/>
          <p:nvPr/>
        </p:nvGrpSpPr>
        <p:grpSpPr>
          <a:xfrm>
            <a:off x="4096200" y="2244743"/>
            <a:ext cx="343404" cy="446998"/>
            <a:chOff x="-18983850" y="3710075"/>
            <a:chExt cx="232375" cy="302475"/>
          </a:xfrm>
        </p:grpSpPr>
        <p:sp>
          <p:nvSpPr>
            <p:cNvPr id="7198" name="Google Shape;7198;p5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5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5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5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57"/>
          <p:cNvGrpSpPr/>
          <p:nvPr/>
        </p:nvGrpSpPr>
        <p:grpSpPr>
          <a:xfrm>
            <a:off x="1274247" y="1689573"/>
            <a:ext cx="450470" cy="449325"/>
            <a:chOff x="-20946600" y="3317850"/>
            <a:chExt cx="304825" cy="304050"/>
          </a:xfrm>
        </p:grpSpPr>
        <p:sp>
          <p:nvSpPr>
            <p:cNvPr id="7203" name="Google Shape;7203;p5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5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5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57"/>
          <p:cNvGrpSpPr/>
          <p:nvPr/>
        </p:nvGrpSpPr>
        <p:grpSpPr>
          <a:xfrm>
            <a:off x="1300422" y="2797442"/>
            <a:ext cx="398119" cy="448143"/>
            <a:chOff x="-20930075" y="4066100"/>
            <a:chExt cx="269400" cy="303250"/>
          </a:xfrm>
        </p:grpSpPr>
        <p:sp>
          <p:nvSpPr>
            <p:cNvPr id="7207" name="Google Shape;7207;p5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5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57"/>
          <p:cNvGrpSpPr/>
          <p:nvPr/>
        </p:nvGrpSpPr>
        <p:grpSpPr>
          <a:xfrm>
            <a:off x="4042667" y="2797422"/>
            <a:ext cx="450470" cy="448180"/>
            <a:chOff x="-19020075" y="4084200"/>
            <a:chExt cx="304825" cy="303275"/>
          </a:xfrm>
        </p:grpSpPr>
        <p:sp>
          <p:nvSpPr>
            <p:cNvPr id="7210" name="Google Shape;7210;p5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5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5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5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5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5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5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5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5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57"/>
          <p:cNvGrpSpPr/>
          <p:nvPr/>
        </p:nvGrpSpPr>
        <p:grpSpPr>
          <a:xfrm>
            <a:off x="6859931" y="1689001"/>
            <a:ext cx="396937" cy="450470"/>
            <a:chOff x="-17149475" y="3309200"/>
            <a:chExt cx="268600" cy="304825"/>
          </a:xfrm>
        </p:grpSpPr>
        <p:sp>
          <p:nvSpPr>
            <p:cNvPr id="7220" name="Google Shape;7220;p5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5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57"/>
          <p:cNvGrpSpPr/>
          <p:nvPr/>
        </p:nvGrpSpPr>
        <p:grpSpPr>
          <a:xfrm>
            <a:off x="6833737" y="2258120"/>
            <a:ext cx="449325" cy="420249"/>
            <a:chOff x="-17168375" y="3692750"/>
            <a:chExt cx="304050" cy="284375"/>
          </a:xfrm>
        </p:grpSpPr>
        <p:sp>
          <p:nvSpPr>
            <p:cNvPr id="7223" name="Google Shape;7223;p5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5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5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5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5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5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5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57"/>
          <p:cNvGrpSpPr/>
          <p:nvPr/>
        </p:nvGrpSpPr>
        <p:grpSpPr>
          <a:xfrm>
            <a:off x="6830246" y="2796852"/>
            <a:ext cx="456308" cy="449325"/>
            <a:chOff x="-17170750" y="4058800"/>
            <a:chExt cx="308775" cy="304050"/>
          </a:xfrm>
        </p:grpSpPr>
        <p:sp>
          <p:nvSpPr>
            <p:cNvPr id="7231" name="Google Shape;7231;p5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5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5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5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5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5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5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5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5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5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5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5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5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5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5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5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5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57"/>
          <p:cNvGrpSpPr/>
          <p:nvPr/>
        </p:nvGrpSpPr>
        <p:grpSpPr>
          <a:xfrm>
            <a:off x="5692143" y="3343358"/>
            <a:ext cx="450470" cy="446998"/>
            <a:chOff x="-15688425" y="3707725"/>
            <a:chExt cx="304825" cy="302475"/>
          </a:xfrm>
        </p:grpSpPr>
        <p:sp>
          <p:nvSpPr>
            <p:cNvPr id="7249" name="Google Shape;7249;p5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5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5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5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5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5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57"/>
          <p:cNvGrpSpPr/>
          <p:nvPr/>
        </p:nvGrpSpPr>
        <p:grpSpPr>
          <a:xfrm>
            <a:off x="1836300" y="1690441"/>
            <a:ext cx="451653" cy="447589"/>
            <a:chOff x="-20572500" y="3319025"/>
            <a:chExt cx="305625" cy="302875"/>
          </a:xfrm>
        </p:grpSpPr>
        <p:sp>
          <p:nvSpPr>
            <p:cNvPr id="7256" name="Google Shape;7256;p5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5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57"/>
          <p:cNvGrpSpPr/>
          <p:nvPr/>
        </p:nvGrpSpPr>
        <p:grpSpPr>
          <a:xfrm>
            <a:off x="1837463" y="2305410"/>
            <a:ext cx="449325" cy="325670"/>
            <a:chOff x="-20571700" y="3722875"/>
            <a:chExt cx="304050" cy="220375"/>
          </a:xfrm>
        </p:grpSpPr>
        <p:sp>
          <p:nvSpPr>
            <p:cNvPr id="7259" name="Google Shape;7259;p5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5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5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5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5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5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5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57"/>
          <p:cNvGrpSpPr/>
          <p:nvPr/>
        </p:nvGrpSpPr>
        <p:grpSpPr>
          <a:xfrm>
            <a:off x="1836891" y="2796278"/>
            <a:ext cx="450470" cy="450470"/>
            <a:chOff x="-20571700" y="4066875"/>
            <a:chExt cx="304825" cy="304825"/>
          </a:xfrm>
        </p:grpSpPr>
        <p:sp>
          <p:nvSpPr>
            <p:cNvPr id="7267" name="Google Shape;7267;p5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5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5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5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5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5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57"/>
          <p:cNvGrpSpPr/>
          <p:nvPr/>
        </p:nvGrpSpPr>
        <p:grpSpPr>
          <a:xfrm>
            <a:off x="4603593" y="1688259"/>
            <a:ext cx="453980" cy="451948"/>
            <a:chOff x="-18645175" y="3334200"/>
            <a:chExt cx="307200" cy="305825"/>
          </a:xfrm>
        </p:grpSpPr>
        <p:sp>
          <p:nvSpPr>
            <p:cNvPr id="7274" name="Google Shape;7274;p5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5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5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5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5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57"/>
          <p:cNvGrpSpPr/>
          <p:nvPr/>
        </p:nvGrpSpPr>
        <p:grpSpPr>
          <a:xfrm>
            <a:off x="4604184" y="2242989"/>
            <a:ext cx="452798" cy="450507"/>
            <a:chOff x="-18645175" y="3708500"/>
            <a:chExt cx="306400" cy="304850"/>
          </a:xfrm>
        </p:grpSpPr>
        <p:sp>
          <p:nvSpPr>
            <p:cNvPr id="7280" name="Google Shape;7280;p5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5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5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5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5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5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5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57"/>
          <p:cNvGrpSpPr/>
          <p:nvPr/>
        </p:nvGrpSpPr>
        <p:grpSpPr>
          <a:xfrm>
            <a:off x="4601857" y="2795630"/>
            <a:ext cx="457453" cy="451763"/>
            <a:chOff x="-18647525" y="4082625"/>
            <a:chExt cx="309550" cy="305700"/>
          </a:xfrm>
        </p:grpSpPr>
        <p:sp>
          <p:nvSpPr>
            <p:cNvPr id="7288" name="Google Shape;7288;p5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5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5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5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57"/>
          <p:cNvGrpSpPr/>
          <p:nvPr/>
        </p:nvGrpSpPr>
        <p:grpSpPr>
          <a:xfrm>
            <a:off x="7412241" y="1689592"/>
            <a:ext cx="395755" cy="449288"/>
            <a:chOff x="-16775350" y="3309200"/>
            <a:chExt cx="267800" cy="304025"/>
          </a:xfrm>
        </p:grpSpPr>
        <p:sp>
          <p:nvSpPr>
            <p:cNvPr id="7293" name="Google Shape;7293;p5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5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5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57"/>
          <p:cNvGrpSpPr/>
          <p:nvPr/>
        </p:nvGrpSpPr>
        <p:grpSpPr>
          <a:xfrm>
            <a:off x="7412241" y="2241827"/>
            <a:ext cx="395755" cy="452835"/>
            <a:chOff x="-16775350" y="3683300"/>
            <a:chExt cx="267800" cy="306425"/>
          </a:xfrm>
        </p:grpSpPr>
        <p:sp>
          <p:nvSpPr>
            <p:cNvPr id="7297" name="Google Shape;7297;p5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5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5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57"/>
          <p:cNvGrpSpPr/>
          <p:nvPr/>
        </p:nvGrpSpPr>
        <p:grpSpPr>
          <a:xfrm>
            <a:off x="7384292" y="2796870"/>
            <a:ext cx="451653" cy="449288"/>
            <a:chOff x="-16794250" y="4058225"/>
            <a:chExt cx="305625" cy="304025"/>
          </a:xfrm>
        </p:grpSpPr>
        <p:sp>
          <p:nvSpPr>
            <p:cNvPr id="7301" name="Google Shape;7301;p5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5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5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5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5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5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5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5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5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0" name="Google Shape;7310;p5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1" name="Google Shape;7311;p57"/>
          <p:cNvGrpSpPr/>
          <p:nvPr/>
        </p:nvGrpSpPr>
        <p:grpSpPr>
          <a:xfrm>
            <a:off x="2385709" y="1689573"/>
            <a:ext cx="457453" cy="449325"/>
            <a:chOff x="-20199150" y="3317850"/>
            <a:chExt cx="309550" cy="304050"/>
          </a:xfrm>
        </p:grpSpPr>
        <p:sp>
          <p:nvSpPr>
            <p:cNvPr id="7312" name="Google Shape;7312;p5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5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5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5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5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5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5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57"/>
          <p:cNvGrpSpPr/>
          <p:nvPr/>
        </p:nvGrpSpPr>
        <p:grpSpPr>
          <a:xfrm>
            <a:off x="2388036" y="2242861"/>
            <a:ext cx="452798" cy="450766"/>
            <a:chOff x="-20199150" y="3693150"/>
            <a:chExt cx="306400" cy="305025"/>
          </a:xfrm>
        </p:grpSpPr>
        <p:sp>
          <p:nvSpPr>
            <p:cNvPr id="7320" name="Google Shape;7320;p5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5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5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5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5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5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57"/>
          <p:cNvGrpSpPr/>
          <p:nvPr/>
        </p:nvGrpSpPr>
        <p:grpSpPr>
          <a:xfrm>
            <a:off x="2388609" y="2795687"/>
            <a:ext cx="451653" cy="451653"/>
            <a:chOff x="-20197575" y="4066875"/>
            <a:chExt cx="305625" cy="305625"/>
          </a:xfrm>
        </p:grpSpPr>
        <p:sp>
          <p:nvSpPr>
            <p:cNvPr id="7327" name="Google Shape;7327;p5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5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5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5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5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5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5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5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57"/>
          <p:cNvGrpSpPr/>
          <p:nvPr/>
        </p:nvGrpSpPr>
        <p:grpSpPr>
          <a:xfrm>
            <a:off x="5170827" y="1687520"/>
            <a:ext cx="449325" cy="453426"/>
            <a:chOff x="-18271050" y="3333200"/>
            <a:chExt cx="304050" cy="306825"/>
          </a:xfrm>
        </p:grpSpPr>
        <p:sp>
          <p:nvSpPr>
            <p:cNvPr id="7336" name="Google Shape;7336;p5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5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5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5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5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57"/>
          <p:cNvGrpSpPr/>
          <p:nvPr/>
        </p:nvGrpSpPr>
        <p:grpSpPr>
          <a:xfrm>
            <a:off x="5171399" y="2244171"/>
            <a:ext cx="448180" cy="448143"/>
            <a:chOff x="-18270275" y="3710875"/>
            <a:chExt cx="303275" cy="303250"/>
          </a:xfrm>
        </p:grpSpPr>
        <p:sp>
          <p:nvSpPr>
            <p:cNvPr id="7342" name="Google Shape;7342;p5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5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5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5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5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5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57"/>
          <p:cNvGrpSpPr/>
          <p:nvPr/>
        </p:nvGrpSpPr>
        <p:grpSpPr>
          <a:xfrm>
            <a:off x="5224951" y="2797422"/>
            <a:ext cx="341076" cy="448180"/>
            <a:chOff x="-18234025" y="4084200"/>
            <a:chExt cx="230800" cy="303275"/>
          </a:xfrm>
        </p:grpSpPr>
        <p:sp>
          <p:nvSpPr>
            <p:cNvPr id="7349" name="Google Shape;7349;p5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5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5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57"/>
          <p:cNvGrpSpPr/>
          <p:nvPr/>
        </p:nvGrpSpPr>
        <p:grpSpPr>
          <a:xfrm>
            <a:off x="2337506" y="3341641"/>
            <a:ext cx="449325" cy="450470"/>
            <a:chOff x="-16419350" y="3308400"/>
            <a:chExt cx="304050" cy="304825"/>
          </a:xfrm>
        </p:grpSpPr>
        <p:sp>
          <p:nvSpPr>
            <p:cNvPr id="7353" name="Google Shape;7353;p5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5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5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5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5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5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5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57"/>
          <p:cNvGrpSpPr/>
          <p:nvPr/>
        </p:nvGrpSpPr>
        <p:grpSpPr>
          <a:xfrm>
            <a:off x="4609062" y="3340423"/>
            <a:ext cx="395755" cy="452872"/>
            <a:chOff x="-16401225" y="3683275"/>
            <a:chExt cx="267800" cy="306450"/>
          </a:xfrm>
        </p:grpSpPr>
        <p:sp>
          <p:nvSpPr>
            <p:cNvPr id="7361" name="Google Shape;7361;p5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5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5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5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5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5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5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57"/>
          <p:cNvGrpSpPr/>
          <p:nvPr/>
        </p:nvGrpSpPr>
        <p:grpSpPr>
          <a:xfrm>
            <a:off x="7974511" y="2797062"/>
            <a:ext cx="450470" cy="448180"/>
            <a:chOff x="-16419350" y="4058200"/>
            <a:chExt cx="304825" cy="303275"/>
          </a:xfrm>
        </p:grpSpPr>
        <p:sp>
          <p:nvSpPr>
            <p:cNvPr id="7369" name="Google Shape;7369;p5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5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5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5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5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5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5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57"/>
          <p:cNvGrpSpPr/>
          <p:nvPr/>
        </p:nvGrpSpPr>
        <p:grpSpPr>
          <a:xfrm>
            <a:off x="4001398" y="3343080"/>
            <a:ext cx="450507" cy="447589"/>
            <a:chOff x="-15296200" y="3326900"/>
            <a:chExt cx="304850" cy="302875"/>
          </a:xfrm>
        </p:grpSpPr>
        <p:sp>
          <p:nvSpPr>
            <p:cNvPr id="7377" name="Google Shape;7377;p5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5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5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5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5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57"/>
          <p:cNvGrpSpPr/>
          <p:nvPr/>
        </p:nvGrpSpPr>
        <p:grpSpPr>
          <a:xfrm>
            <a:off x="2917051" y="1706881"/>
            <a:ext cx="486566" cy="414708"/>
            <a:chOff x="-19835275" y="3330250"/>
            <a:chExt cx="329250" cy="280625"/>
          </a:xfrm>
        </p:grpSpPr>
        <p:sp>
          <p:nvSpPr>
            <p:cNvPr id="7383" name="Google Shape;7383;p5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5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5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57"/>
          <p:cNvGrpSpPr/>
          <p:nvPr/>
        </p:nvGrpSpPr>
        <p:grpSpPr>
          <a:xfrm>
            <a:off x="2935080" y="2243470"/>
            <a:ext cx="450507" cy="449547"/>
            <a:chOff x="-19822675" y="3692750"/>
            <a:chExt cx="304850" cy="304200"/>
          </a:xfrm>
        </p:grpSpPr>
        <p:sp>
          <p:nvSpPr>
            <p:cNvPr id="7387" name="Google Shape;7387;p5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5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5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5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5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2" name="Google Shape;7392;p57"/>
          <p:cNvGrpSpPr/>
          <p:nvPr/>
        </p:nvGrpSpPr>
        <p:grpSpPr>
          <a:xfrm>
            <a:off x="2935672" y="2796278"/>
            <a:ext cx="449325" cy="450470"/>
            <a:chOff x="-19822675" y="4066875"/>
            <a:chExt cx="304050" cy="304825"/>
          </a:xfrm>
        </p:grpSpPr>
        <p:sp>
          <p:nvSpPr>
            <p:cNvPr id="7393" name="Google Shape;7393;p5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5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5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5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5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5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57"/>
          <p:cNvGrpSpPr/>
          <p:nvPr/>
        </p:nvGrpSpPr>
        <p:grpSpPr>
          <a:xfrm>
            <a:off x="5744740" y="1689571"/>
            <a:ext cx="399302" cy="449325"/>
            <a:chOff x="-17878825" y="3334400"/>
            <a:chExt cx="270200" cy="304050"/>
          </a:xfrm>
        </p:grpSpPr>
        <p:sp>
          <p:nvSpPr>
            <p:cNvPr id="7400" name="Google Shape;7400;p5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5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5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5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5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5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5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57"/>
          <p:cNvGrpSpPr/>
          <p:nvPr/>
        </p:nvGrpSpPr>
        <p:grpSpPr>
          <a:xfrm>
            <a:off x="5718565" y="2242416"/>
            <a:ext cx="451653" cy="451653"/>
            <a:chOff x="-17896150" y="3709300"/>
            <a:chExt cx="305625" cy="305625"/>
          </a:xfrm>
        </p:grpSpPr>
        <p:sp>
          <p:nvSpPr>
            <p:cNvPr id="7408" name="Google Shape;7408;p5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5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5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5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2" name="Google Shape;7412;p57"/>
          <p:cNvGrpSpPr/>
          <p:nvPr/>
        </p:nvGrpSpPr>
        <p:grpSpPr>
          <a:xfrm>
            <a:off x="5746495" y="2795686"/>
            <a:ext cx="395792" cy="451653"/>
            <a:chOff x="-17878025" y="4082625"/>
            <a:chExt cx="267825" cy="305625"/>
          </a:xfrm>
        </p:grpSpPr>
        <p:sp>
          <p:nvSpPr>
            <p:cNvPr id="7413" name="Google Shape;7413;p5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5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5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5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5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5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5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57"/>
          <p:cNvGrpSpPr/>
          <p:nvPr/>
        </p:nvGrpSpPr>
        <p:grpSpPr>
          <a:xfrm>
            <a:off x="2890388" y="3355015"/>
            <a:ext cx="450507" cy="423722"/>
            <a:chOff x="-16044450" y="3317850"/>
            <a:chExt cx="304850" cy="286725"/>
          </a:xfrm>
        </p:grpSpPr>
        <p:sp>
          <p:nvSpPr>
            <p:cNvPr id="7421" name="Google Shape;7421;p5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5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5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5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5" name="Google Shape;7425;p5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6" name="Google Shape;7426;p57"/>
          <p:cNvGrpSpPr/>
          <p:nvPr/>
        </p:nvGrpSpPr>
        <p:grpSpPr>
          <a:xfrm>
            <a:off x="8012905" y="2243724"/>
            <a:ext cx="373662" cy="449030"/>
            <a:chOff x="-16018450" y="4058400"/>
            <a:chExt cx="252850" cy="303850"/>
          </a:xfrm>
        </p:grpSpPr>
        <p:sp>
          <p:nvSpPr>
            <p:cNvPr id="7427" name="Google Shape;7427;p5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5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5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5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1" name="Google Shape;7431;p5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36" name="Shape 7436"/>
        <p:cNvGrpSpPr/>
        <p:nvPr/>
      </p:nvGrpSpPr>
      <p:grpSpPr>
        <a:xfrm>
          <a:off x="0" y="0"/>
          <a:ext cx="0" cy="0"/>
          <a:chOff x="0" y="0"/>
          <a:chExt cx="0" cy="0"/>
        </a:xfrm>
      </p:grpSpPr>
      <p:grpSp>
        <p:nvGrpSpPr>
          <p:cNvPr id="7437" name="Google Shape;7437;p58"/>
          <p:cNvGrpSpPr/>
          <p:nvPr/>
        </p:nvGrpSpPr>
        <p:grpSpPr>
          <a:xfrm>
            <a:off x="829817" y="1689241"/>
            <a:ext cx="442337" cy="419623"/>
            <a:chOff x="-6696925" y="3272575"/>
            <a:chExt cx="307200" cy="291425"/>
          </a:xfrm>
        </p:grpSpPr>
        <p:sp>
          <p:nvSpPr>
            <p:cNvPr id="7438" name="Google Shape;7438;p5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5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58"/>
          <p:cNvGrpSpPr/>
          <p:nvPr/>
        </p:nvGrpSpPr>
        <p:grpSpPr>
          <a:xfrm>
            <a:off x="829799" y="2204636"/>
            <a:ext cx="442373" cy="420775"/>
            <a:chOff x="-6690625" y="3631325"/>
            <a:chExt cx="307225" cy="292225"/>
          </a:xfrm>
        </p:grpSpPr>
        <p:sp>
          <p:nvSpPr>
            <p:cNvPr id="7441" name="Google Shape;7441;p5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5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5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5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5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58"/>
          <p:cNvGrpSpPr/>
          <p:nvPr/>
        </p:nvGrpSpPr>
        <p:grpSpPr>
          <a:xfrm>
            <a:off x="851921" y="2756972"/>
            <a:ext cx="421927" cy="419371"/>
            <a:chOff x="-6689825" y="3992050"/>
            <a:chExt cx="293025" cy="291250"/>
          </a:xfrm>
        </p:grpSpPr>
        <p:sp>
          <p:nvSpPr>
            <p:cNvPr id="7447" name="Google Shape;7447;p5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5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5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5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5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5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5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5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5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5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5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5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59" name="Google Shape;7459;p5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0" name="Google Shape;7460;p58"/>
          <p:cNvGrpSpPr/>
          <p:nvPr/>
        </p:nvGrpSpPr>
        <p:grpSpPr>
          <a:xfrm>
            <a:off x="3535232" y="2205192"/>
            <a:ext cx="423043" cy="419659"/>
            <a:chOff x="-4837325" y="3612425"/>
            <a:chExt cx="293800" cy="291450"/>
          </a:xfrm>
        </p:grpSpPr>
        <p:sp>
          <p:nvSpPr>
            <p:cNvPr id="7461" name="Google Shape;7461;p5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5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5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58"/>
          <p:cNvGrpSpPr/>
          <p:nvPr/>
        </p:nvGrpSpPr>
        <p:grpSpPr>
          <a:xfrm>
            <a:off x="3548265" y="2756826"/>
            <a:ext cx="420775" cy="419659"/>
            <a:chOff x="-4837325" y="3971575"/>
            <a:chExt cx="292225" cy="291450"/>
          </a:xfrm>
        </p:grpSpPr>
        <p:sp>
          <p:nvSpPr>
            <p:cNvPr id="7465" name="Google Shape;7465;p5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5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5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5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5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5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58"/>
          <p:cNvGrpSpPr/>
          <p:nvPr/>
        </p:nvGrpSpPr>
        <p:grpSpPr>
          <a:xfrm>
            <a:off x="6240279" y="1714185"/>
            <a:ext cx="430998" cy="369730"/>
            <a:chOff x="-3037625" y="3254850"/>
            <a:chExt cx="299325" cy="256775"/>
          </a:xfrm>
        </p:grpSpPr>
        <p:sp>
          <p:nvSpPr>
            <p:cNvPr id="7472" name="Google Shape;7472;p5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5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5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5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58"/>
          <p:cNvGrpSpPr/>
          <p:nvPr/>
        </p:nvGrpSpPr>
        <p:grpSpPr>
          <a:xfrm>
            <a:off x="6244239" y="2204615"/>
            <a:ext cx="423079" cy="420811"/>
            <a:chOff x="-3031325" y="3597450"/>
            <a:chExt cx="293825" cy="292250"/>
          </a:xfrm>
        </p:grpSpPr>
        <p:sp>
          <p:nvSpPr>
            <p:cNvPr id="7477" name="Google Shape;7477;p5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5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5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5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58"/>
          <p:cNvGrpSpPr/>
          <p:nvPr/>
        </p:nvGrpSpPr>
        <p:grpSpPr>
          <a:xfrm>
            <a:off x="6256714" y="2781214"/>
            <a:ext cx="421927" cy="370882"/>
            <a:chOff x="-3030525" y="3973150"/>
            <a:chExt cx="293025" cy="257575"/>
          </a:xfrm>
        </p:grpSpPr>
        <p:sp>
          <p:nvSpPr>
            <p:cNvPr id="7482" name="Google Shape;7482;p5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5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58"/>
          <p:cNvGrpSpPr/>
          <p:nvPr/>
        </p:nvGrpSpPr>
        <p:grpSpPr>
          <a:xfrm>
            <a:off x="1358307" y="3369426"/>
            <a:ext cx="421927" cy="297195"/>
            <a:chOff x="-1199300" y="3279250"/>
            <a:chExt cx="293025" cy="206400"/>
          </a:xfrm>
        </p:grpSpPr>
        <p:sp>
          <p:nvSpPr>
            <p:cNvPr id="7485" name="Google Shape;7485;p5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5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5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5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58"/>
          <p:cNvGrpSpPr/>
          <p:nvPr/>
        </p:nvGrpSpPr>
        <p:grpSpPr>
          <a:xfrm>
            <a:off x="1365393" y="1688773"/>
            <a:ext cx="444605" cy="420559"/>
            <a:chOff x="-6338550" y="3272950"/>
            <a:chExt cx="308775" cy="292075"/>
          </a:xfrm>
        </p:grpSpPr>
        <p:sp>
          <p:nvSpPr>
            <p:cNvPr id="7490" name="Google Shape;7490;p5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5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5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3" name="Google Shape;7493;p58"/>
          <p:cNvGrpSpPr/>
          <p:nvPr/>
        </p:nvGrpSpPr>
        <p:grpSpPr>
          <a:xfrm>
            <a:off x="1376732" y="2205194"/>
            <a:ext cx="421927" cy="419659"/>
            <a:chOff x="-6329100" y="3632100"/>
            <a:chExt cx="293025" cy="291450"/>
          </a:xfrm>
        </p:grpSpPr>
        <p:sp>
          <p:nvSpPr>
            <p:cNvPr id="7494" name="Google Shape;7494;p5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5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5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58"/>
          <p:cNvGrpSpPr/>
          <p:nvPr/>
        </p:nvGrpSpPr>
        <p:grpSpPr>
          <a:xfrm>
            <a:off x="1389783" y="2756828"/>
            <a:ext cx="419623" cy="419659"/>
            <a:chOff x="-6329875" y="3992050"/>
            <a:chExt cx="291425" cy="291450"/>
          </a:xfrm>
        </p:grpSpPr>
        <p:sp>
          <p:nvSpPr>
            <p:cNvPr id="7498" name="Google Shape;7498;p5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5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5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5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58"/>
          <p:cNvGrpSpPr/>
          <p:nvPr/>
        </p:nvGrpSpPr>
        <p:grpSpPr>
          <a:xfrm>
            <a:off x="4075920" y="1687530"/>
            <a:ext cx="423079" cy="423043"/>
            <a:chOff x="-4478975" y="3251700"/>
            <a:chExt cx="293825" cy="293800"/>
          </a:xfrm>
        </p:grpSpPr>
        <p:sp>
          <p:nvSpPr>
            <p:cNvPr id="7503" name="Google Shape;7503;p5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5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5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58"/>
          <p:cNvGrpSpPr/>
          <p:nvPr/>
        </p:nvGrpSpPr>
        <p:grpSpPr>
          <a:xfrm>
            <a:off x="4075920" y="2205192"/>
            <a:ext cx="423079" cy="419659"/>
            <a:chOff x="-4475825" y="3612425"/>
            <a:chExt cx="293825" cy="291450"/>
          </a:xfrm>
        </p:grpSpPr>
        <p:sp>
          <p:nvSpPr>
            <p:cNvPr id="7507" name="Google Shape;7507;p5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5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5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0" name="Google Shape;7510;p58"/>
          <p:cNvGrpSpPr/>
          <p:nvPr/>
        </p:nvGrpSpPr>
        <p:grpSpPr>
          <a:xfrm>
            <a:off x="4084992" y="2756844"/>
            <a:ext cx="428730" cy="419623"/>
            <a:chOff x="-4480550" y="3970800"/>
            <a:chExt cx="297750" cy="291425"/>
          </a:xfrm>
        </p:grpSpPr>
        <p:sp>
          <p:nvSpPr>
            <p:cNvPr id="7511" name="Google Shape;7511;p5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5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58"/>
          <p:cNvGrpSpPr/>
          <p:nvPr/>
        </p:nvGrpSpPr>
        <p:grpSpPr>
          <a:xfrm>
            <a:off x="6788826" y="1689221"/>
            <a:ext cx="415123" cy="419659"/>
            <a:chOff x="-2668225" y="3239075"/>
            <a:chExt cx="288300" cy="291450"/>
          </a:xfrm>
        </p:grpSpPr>
        <p:sp>
          <p:nvSpPr>
            <p:cNvPr id="7514" name="Google Shape;7514;p5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5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5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5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5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58"/>
          <p:cNvGrpSpPr/>
          <p:nvPr/>
        </p:nvGrpSpPr>
        <p:grpSpPr>
          <a:xfrm>
            <a:off x="6785982" y="2205191"/>
            <a:ext cx="420811" cy="419659"/>
            <a:chOff x="-2671375" y="3597450"/>
            <a:chExt cx="292250" cy="291450"/>
          </a:xfrm>
        </p:grpSpPr>
        <p:sp>
          <p:nvSpPr>
            <p:cNvPr id="7520" name="Google Shape;7520;p5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5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58"/>
          <p:cNvGrpSpPr/>
          <p:nvPr/>
        </p:nvGrpSpPr>
        <p:grpSpPr>
          <a:xfrm>
            <a:off x="6796765" y="2755691"/>
            <a:ext cx="423043" cy="421927"/>
            <a:chOff x="-2670575" y="3956600"/>
            <a:chExt cx="293800" cy="293025"/>
          </a:xfrm>
        </p:grpSpPr>
        <p:sp>
          <p:nvSpPr>
            <p:cNvPr id="7523" name="Google Shape;7523;p5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5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5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5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58"/>
          <p:cNvGrpSpPr/>
          <p:nvPr/>
        </p:nvGrpSpPr>
        <p:grpSpPr>
          <a:xfrm>
            <a:off x="3054285" y="3311947"/>
            <a:ext cx="426462" cy="418363"/>
            <a:chOff x="-1183550" y="3586525"/>
            <a:chExt cx="296175" cy="290550"/>
          </a:xfrm>
        </p:grpSpPr>
        <p:sp>
          <p:nvSpPr>
            <p:cNvPr id="7528" name="Google Shape;7528;p5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5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5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5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5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5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5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5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5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58"/>
          <p:cNvGrpSpPr/>
          <p:nvPr/>
        </p:nvGrpSpPr>
        <p:grpSpPr>
          <a:xfrm>
            <a:off x="1917896" y="1689799"/>
            <a:ext cx="420811" cy="418507"/>
            <a:chOff x="-5971525" y="3273750"/>
            <a:chExt cx="292250" cy="290650"/>
          </a:xfrm>
        </p:grpSpPr>
        <p:sp>
          <p:nvSpPr>
            <p:cNvPr id="7538" name="Google Shape;7538;p5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5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58"/>
          <p:cNvGrpSpPr/>
          <p:nvPr/>
        </p:nvGrpSpPr>
        <p:grpSpPr>
          <a:xfrm>
            <a:off x="1912226" y="2203826"/>
            <a:ext cx="432150" cy="422395"/>
            <a:chOff x="-5974675" y="3632100"/>
            <a:chExt cx="300125" cy="293350"/>
          </a:xfrm>
        </p:grpSpPr>
        <p:sp>
          <p:nvSpPr>
            <p:cNvPr id="7541" name="Google Shape;7541;p5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5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5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58"/>
          <p:cNvGrpSpPr/>
          <p:nvPr/>
        </p:nvGrpSpPr>
        <p:grpSpPr>
          <a:xfrm>
            <a:off x="1942267" y="2755694"/>
            <a:ext cx="395865" cy="421927"/>
            <a:chOff x="-5971525" y="3990475"/>
            <a:chExt cx="274925" cy="293025"/>
          </a:xfrm>
        </p:grpSpPr>
        <p:sp>
          <p:nvSpPr>
            <p:cNvPr id="7545" name="Google Shape;7545;p5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5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5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5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58"/>
          <p:cNvGrpSpPr/>
          <p:nvPr/>
        </p:nvGrpSpPr>
        <p:grpSpPr>
          <a:xfrm>
            <a:off x="4615473" y="1689798"/>
            <a:ext cx="420775" cy="418507"/>
            <a:chOff x="-4118225" y="3253275"/>
            <a:chExt cx="292225" cy="290650"/>
          </a:xfrm>
        </p:grpSpPr>
        <p:sp>
          <p:nvSpPr>
            <p:cNvPr id="7550" name="Google Shape;7550;p5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5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58"/>
          <p:cNvGrpSpPr/>
          <p:nvPr/>
        </p:nvGrpSpPr>
        <p:grpSpPr>
          <a:xfrm>
            <a:off x="4665924" y="2204922"/>
            <a:ext cx="319874" cy="420199"/>
            <a:chOff x="-4082800" y="3612425"/>
            <a:chExt cx="222150" cy="291825"/>
          </a:xfrm>
        </p:grpSpPr>
        <p:sp>
          <p:nvSpPr>
            <p:cNvPr id="7553" name="Google Shape;7553;p5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5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5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58"/>
          <p:cNvGrpSpPr/>
          <p:nvPr/>
        </p:nvGrpSpPr>
        <p:grpSpPr>
          <a:xfrm>
            <a:off x="4627372" y="2769876"/>
            <a:ext cx="420775" cy="393561"/>
            <a:chOff x="-4118225" y="3990475"/>
            <a:chExt cx="292225" cy="273325"/>
          </a:xfrm>
        </p:grpSpPr>
        <p:sp>
          <p:nvSpPr>
            <p:cNvPr id="7557" name="Google Shape;7557;p5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5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5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5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58"/>
          <p:cNvGrpSpPr/>
          <p:nvPr/>
        </p:nvGrpSpPr>
        <p:grpSpPr>
          <a:xfrm>
            <a:off x="7338026" y="1688087"/>
            <a:ext cx="394713" cy="421927"/>
            <a:chOff x="-2312225" y="3238300"/>
            <a:chExt cx="274125" cy="293025"/>
          </a:xfrm>
        </p:grpSpPr>
        <p:sp>
          <p:nvSpPr>
            <p:cNvPr id="7562" name="Google Shape;7562;p5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5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58"/>
          <p:cNvGrpSpPr/>
          <p:nvPr/>
        </p:nvGrpSpPr>
        <p:grpSpPr>
          <a:xfrm>
            <a:off x="7335742" y="2756825"/>
            <a:ext cx="423079" cy="419659"/>
            <a:chOff x="-2310650" y="3958175"/>
            <a:chExt cx="293825" cy="291450"/>
          </a:xfrm>
        </p:grpSpPr>
        <p:sp>
          <p:nvSpPr>
            <p:cNvPr id="7565" name="Google Shape;7565;p5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5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58"/>
          <p:cNvGrpSpPr/>
          <p:nvPr/>
        </p:nvGrpSpPr>
        <p:grpSpPr>
          <a:xfrm>
            <a:off x="4702603" y="3308459"/>
            <a:ext cx="424159" cy="419659"/>
            <a:chOff x="-1182750" y="3962900"/>
            <a:chExt cx="294575" cy="291450"/>
          </a:xfrm>
        </p:grpSpPr>
        <p:sp>
          <p:nvSpPr>
            <p:cNvPr id="7568" name="Google Shape;7568;p5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5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5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5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5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5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5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58"/>
          <p:cNvGrpSpPr/>
          <p:nvPr/>
        </p:nvGrpSpPr>
        <p:grpSpPr>
          <a:xfrm>
            <a:off x="2455739" y="1689223"/>
            <a:ext cx="424195" cy="419659"/>
            <a:chOff x="-5611575" y="3272950"/>
            <a:chExt cx="294600" cy="291450"/>
          </a:xfrm>
        </p:grpSpPr>
        <p:sp>
          <p:nvSpPr>
            <p:cNvPr id="7576" name="Google Shape;7576;p5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5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5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5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5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58"/>
          <p:cNvGrpSpPr/>
          <p:nvPr/>
        </p:nvGrpSpPr>
        <p:grpSpPr>
          <a:xfrm>
            <a:off x="2455739" y="2205770"/>
            <a:ext cx="424195" cy="418507"/>
            <a:chOff x="-5613150" y="3632900"/>
            <a:chExt cx="294600" cy="290650"/>
          </a:xfrm>
        </p:grpSpPr>
        <p:sp>
          <p:nvSpPr>
            <p:cNvPr id="7582" name="Google Shape;7582;p5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5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58"/>
          <p:cNvGrpSpPr/>
          <p:nvPr/>
        </p:nvGrpSpPr>
        <p:grpSpPr>
          <a:xfrm>
            <a:off x="7324977" y="2153586"/>
            <a:ext cx="420811" cy="522864"/>
            <a:chOff x="-2310650" y="3525775"/>
            <a:chExt cx="292250" cy="363125"/>
          </a:xfrm>
        </p:grpSpPr>
        <p:sp>
          <p:nvSpPr>
            <p:cNvPr id="7585" name="Google Shape;7585;p5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5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5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5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58"/>
          <p:cNvGrpSpPr/>
          <p:nvPr/>
        </p:nvGrpSpPr>
        <p:grpSpPr>
          <a:xfrm>
            <a:off x="2467638" y="2756270"/>
            <a:ext cx="424195" cy="420775"/>
            <a:chOff x="-5613150" y="3991275"/>
            <a:chExt cx="294600" cy="292225"/>
          </a:xfrm>
        </p:grpSpPr>
        <p:sp>
          <p:nvSpPr>
            <p:cNvPr id="7590" name="Google Shape;7590;p5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5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5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5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5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5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5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5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5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58"/>
          <p:cNvGrpSpPr/>
          <p:nvPr/>
        </p:nvGrpSpPr>
        <p:grpSpPr>
          <a:xfrm>
            <a:off x="5139126" y="1689438"/>
            <a:ext cx="434634" cy="419227"/>
            <a:chOff x="-3768700" y="3253275"/>
            <a:chExt cx="301850" cy="291150"/>
          </a:xfrm>
        </p:grpSpPr>
        <p:sp>
          <p:nvSpPr>
            <p:cNvPr id="7600" name="Google Shape;7600;p5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5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5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58"/>
          <p:cNvGrpSpPr/>
          <p:nvPr/>
        </p:nvGrpSpPr>
        <p:grpSpPr>
          <a:xfrm>
            <a:off x="5143209" y="2217090"/>
            <a:ext cx="426462" cy="395865"/>
            <a:chOff x="-3808700" y="3628950"/>
            <a:chExt cx="296175" cy="274925"/>
          </a:xfrm>
        </p:grpSpPr>
        <p:sp>
          <p:nvSpPr>
            <p:cNvPr id="7604" name="Google Shape;7604;p5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5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5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58"/>
          <p:cNvGrpSpPr/>
          <p:nvPr/>
        </p:nvGrpSpPr>
        <p:grpSpPr>
          <a:xfrm>
            <a:off x="5208420" y="2756412"/>
            <a:ext cx="419443" cy="420487"/>
            <a:chOff x="-3771675" y="3971775"/>
            <a:chExt cx="291300" cy="292025"/>
          </a:xfrm>
        </p:grpSpPr>
        <p:sp>
          <p:nvSpPr>
            <p:cNvPr id="7608" name="Google Shape;7608;p5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5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5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5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5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58"/>
          <p:cNvGrpSpPr/>
          <p:nvPr/>
        </p:nvGrpSpPr>
        <p:grpSpPr>
          <a:xfrm>
            <a:off x="7869864" y="1716461"/>
            <a:ext cx="420271" cy="320774"/>
            <a:chOff x="-1951475" y="3273100"/>
            <a:chExt cx="291875" cy="222775"/>
          </a:xfrm>
        </p:grpSpPr>
        <p:sp>
          <p:nvSpPr>
            <p:cNvPr id="7614" name="Google Shape;7614;p5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5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5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58"/>
          <p:cNvGrpSpPr/>
          <p:nvPr/>
        </p:nvGrpSpPr>
        <p:grpSpPr>
          <a:xfrm>
            <a:off x="7867344" y="2205191"/>
            <a:ext cx="425310" cy="419659"/>
            <a:chOff x="-1951475" y="3597450"/>
            <a:chExt cx="295375" cy="291450"/>
          </a:xfrm>
        </p:grpSpPr>
        <p:sp>
          <p:nvSpPr>
            <p:cNvPr id="7618" name="Google Shape;7618;p5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5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5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5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58"/>
          <p:cNvGrpSpPr/>
          <p:nvPr/>
        </p:nvGrpSpPr>
        <p:grpSpPr>
          <a:xfrm>
            <a:off x="7869595" y="2756825"/>
            <a:ext cx="444605" cy="419659"/>
            <a:chOff x="-1960150" y="3956600"/>
            <a:chExt cx="308775" cy="291450"/>
          </a:xfrm>
        </p:grpSpPr>
        <p:sp>
          <p:nvSpPr>
            <p:cNvPr id="7623" name="Google Shape;7623;p5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5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58"/>
          <p:cNvGrpSpPr/>
          <p:nvPr/>
        </p:nvGrpSpPr>
        <p:grpSpPr>
          <a:xfrm>
            <a:off x="1923633" y="3307636"/>
            <a:ext cx="420775" cy="420775"/>
            <a:chOff x="-804700" y="3226500"/>
            <a:chExt cx="292225" cy="292225"/>
          </a:xfrm>
        </p:grpSpPr>
        <p:sp>
          <p:nvSpPr>
            <p:cNvPr id="7626" name="Google Shape;7626;p5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5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5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5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5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5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5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58"/>
          <p:cNvGrpSpPr/>
          <p:nvPr/>
        </p:nvGrpSpPr>
        <p:grpSpPr>
          <a:xfrm>
            <a:off x="3003724" y="1688647"/>
            <a:ext cx="420775" cy="420811"/>
            <a:chOff x="-5251625" y="3272950"/>
            <a:chExt cx="292225" cy="292250"/>
          </a:xfrm>
        </p:grpSpPr>
        <p:sp>
          <p:nvSpPr>
            <p:cNvPr id="7634" name="Google Shape;7634;p5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5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5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58"/>
          <p:cNvGrpSpPr/>
          <p:nvPr/>
        </p:nvGrpSpPr>
        <p:grpSpPr>
          <a:xfrm>
            <a:off x="3000322" y="2204348"/>
            <a:ext cx="427578" cy="421351"/>
            <a:chOff x="-5254775" y="3631325"/>
            <a:chExt cx="296950" cy="292625"/>
          </a:xfrm>
        </p:grpSpPr>
        <p:sp>
          <p:nvSpPr>
            <p:cNvPr id="7638" name="Google Shape;7638;p5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5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5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5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5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5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5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58"/>
          <p:cNvGrpSpPr/>
          <p:nvPr/>
        </p:nvGrpSpPr>
        <p:grpSpPr>
          <a:xfrm>
            <a:off x="3016181" y="2756270"/>
            <a:ext cx="419659" cy="420775"/>
            <a:chOff x="-5251625" y="3991275"/>
            <a:chExt cx="291450" cy="292225"/>
          </a:xfrm>
        </p:grpSpPr>
        <p:sp>
          <p:nvSpPr>
            <p:cNvPr id="7646" name="Google Shape;7646;p5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5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5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5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5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58"/>
          <p:cNvGrpSpPr/>
          <p:nvPr/>
        </p:nvGrpSpPr>
        <p:grpSpPr>
          <a:xfrm>
            <a:off x="5756763" y="1689240"/>
            <a:ext cx="319874" cy="419623"/>
            <a:chOff x="-3365275" y="3253275"/>
            <a:chExt cx="222150" cy="291425"/>
          </a:xfrm>
        </p:grpSpPr>
        <p:sp>
          <p:nvSpPr>
            <p:cNvPr id="7652" name="Google Shape;7652;p5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5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58"/>
          <p:cNvGrpSpPr/>
          <p:nvPr/>
        </p:nvGrpSpPr>
        <p:grpSpPr>
          <a:xfrm>
            <a:off x="5730701" y="2204058"/>
            <a:ext cx="371998" cy="421927"/>
            <a:chOff x="-3383375" y="3611625"/>
            <a:chExt cx="258350" cy="293025"/>
          </a:xfrm>
        </p:grpSpPr>
        <p:sp>
          <p:nvSpPr>
            <p:cNvPr id="7655" name="Google Shape;7655;p5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5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58"/>
          <p:cNvGrpSpPr/>
          <p:nvPr/>
        </p:nvGrpSpPr>
        <p:grpSpPr>
          <a:xfrm>
            <a:off x="5793050" y="2756826"/>
            <a:ext cx="271097" cy="419659"/>
            <a:chOff x="-3347950" y="3971575"/>
            <a:chExt cx="188275" cy="291450"/>
          </a:xfrm>
        </p:grpSpPr>
        <p:sp>
          <p:nvSpPr>
            <p:cNvPr id="7658" name="Google Shape;7658;p5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5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5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58"/>
          <p:cNvGrpSpPr/>
          <p:nvPr/>
        </p:nvGrpSpPr>
        <p:grpSpPr>
          <a:xfrm>
            <a:off x="842909" y="3307061"/>
            <a:ext cx="371998" cy="421927"/>
            <a:chOff x="-1575775" y="3238300"/>
            <a:chExt cx="258350" cy="293025"/>
          </a:xfrm>
        </p:grpSpPr>
        <p:sp>
          <p:nvSpPr>
            <p:cNvPr id="7662" name="Google Shape;7662;p5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5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5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5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5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58"/>
          <p:cNvGrpSpPr/>
          <p:nvPr/>
        </p:nvGrpSpPr>
        <p:grpSpPr>
          <a:xfrm>
            <a:off x="2487807" y="3309051"/>
            <a:ext cx="423079" cy="424159"/>
            <a:chOff x="-1591550" y="3597475"/>
            <a:chExt cx="293825" cy="294575"/>
          </a:xfrm>
        </p:grpSpPr>
        <p:sp>
          <p:nvSpPr>
            <p:cNvPr id="7668" name="Google Shape;7668;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58"/>
          <p:cNvGrpSpPr/>
          <p:nvPr/>
        </p:nvGrpSpPr>
        <p:grpSpPr>
          <a:xfrm>
            <a:off x="4137277" y="3318663"/>
            <a:ext cx="421927" cy="399248"/>
            <a:chOff x="-1592325" y="3957400"/>
            <a:chExt cx="293025" cy="277275"/>
          </a:xfrm>
        </p:grpSpPr>
        <p:sp>
          <p:nvSpPr>
            <p:cNvPr id="7672" name="Google Shape;7672;p5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5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5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5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6" name="Google Shape;7676;p58"/>
          <p:cNvGrpSpPr/>
          <p:nvPr/>
        </p:nvGrpSpPr>
        <p:grpSpPr>
          <a:xfrm>
            <a:off x="3624147" y="3310744"/>
            <a:ext cx="369730" cy="420775"/>
            <a:chOff x="-778700" y="3612425"/>
            <a:chExt cx="256775" cy="292225"/>
          </a:xfrm>
        </p:grpSpPr>
        <p:sp>
          <p:nvSpPr>
            <p:cNvPr id="7677" name="Google Shape;7677;p5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5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5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5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5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5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58"/>
          <p:cNvGrpSpPr/>
          <p:nvPr/>
        </p:nvGrpSpPr>
        <p:grpSpPr>
          <a:xfrm>
            <a:off x="6095649" y="3828305"/>
            <a:ext cx="340731" cy="387641"/>
            <a:chOff x="7728464" y="1561258"/>
            <a:chExt cx="349719" cy="397866"/>
          </a:xfrm>
        </p:grpSpPr>
        <p:sp>
          <p:nvSpPr>
            <p:cNvPr id="7684" name="Google Shape;7684;p5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5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6" name="Google Shape;7686;p58"/>
          <p:cNvGrpSpPr/>
          <p:nvPr/>
        </p:nvGrpSpPr>
        <p:grpSpPr>
          <a:xfrm>
            <a:off x="4018617" y="3828305"/>
            <a:ext cx="387681" cy="387641"/>
            <a:chOff x="5611350" y="1561258"/>
            <a:chExt cx="397907" cy="397866"/>
          </a:xfrm>
        </p:grpSpPr>
        <p:sp>
          <p:nvSpPr>
            <p:cNvPr id="7687" name="Google Shape;7687;p5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5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5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5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58"/>
          <p:cNvGrpSpPr/>
          <p:nvPr/>
        </p:nvGrpSpPr>
        <p:grpSpPr>
          <a:xfrm>
            <a:off x="4537903" y="3925571"/>
            <a:ext cx="387610" cy="193109"/>
            <a:chOff x="6140660" y="1661097"/>
            <a:chExt cx="397835" cy="198202"/>
          </a:xfrm>
        </p:grpSpPr>
        <p:sp>
          <p:nvSpPr>
            <p:cNvPr id="7692" name="Google Shape;7692;p5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5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5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5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58"/>
          <p:cNvGrpSpPr/>
          <p:nvPr/>
        </p:nvGrpSpPr>
        <p:grpSpPr>
          <a:xfrm>
            <a:off x="5057118" y="3828305"/>
            <a:ext cx="387681" cy="387641"/>
            <a:chOff x="6669907" y="1561258"/>
            <a:chExt cx="397907" cy="397866"/>
          </a:xfrm>
        </p:grpSpPr>
        <p:sp>
          <p:nvSpPr>
            <p:cNvPr id="7697" name="Google Shape;7697;p5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5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5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5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5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58"/>
          <p:cNvGrpSpPr/>
          <p:nvPr/>
        </p:nvGrpSpPr>
        <p:grpSpPr>
          <a:xfrm>
            <a:off x="1942348" y="3885842"/>
            <a:ext cx="387681" cy="272572"/>
            <a:chOff x="3386036" y="1746339"/>
            <a:chExt cx="397907" cy="279762"/>
          </a:xfrm>
        </p:grpSpPr>
        <p:sp>
          <p:nvSpPr>
            <p:cNvPr id="7703" name="Google Shape;7703;p5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5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58"/>
          <p:cNvGrpSpPr/>
          <p:nvPr/>
        </p:nvGrpSpPr>
        <p:grpSpPr>
          <a:xfrm>
            <a:off x="2980045" y="3828288"/>
            <a:ext cx="387681" cy="387681"/>
            <a:chOff x="4417380" y="1687279"/>
            <a:chExt cx="397907" cy="397907"/>
          </a:xfrm>
        </p:grpSpPr>
        <p:sp>
          <p:nvSpPr>
            <p:cNvPr id="7706" name="Google Shape;7706;p5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5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58"/>
          <p:cNvGrpSpPr/>
          <p:nvPr/>
        </p:nvGrpSpPr>
        <p:grpSpPr>
          <a:xfrm>
            <a:off x="7926526" y="3308537"/>
            <a:ext cx="387661" cy="387661"/>
            <a:chOff x="2869999" y="1687279"/>
            <a:chExt cx="397887" cy="397887"/>
          </a:xfrm>
        </p:grpSpPr>
        <p:sp>
          <p:nvSpPr>
            <p:cNvPr id="7709" name="Google Shape;7709;p5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5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58"/>
          <p:cNvGrpSpPr/>
          <p:nvPr/>
        </p:nvGrpSpPr>
        <p:grpSpPr>
          <a:xfrm>
            <a:off x="2461634" y="3828664"/>
            <a:ext cx="386807" cy="386929"/>
            <a:chOff x="3902887" y="1687655"/>
            <a:chExt cx="397010" cy="397135"/>
          </a:xfrm>
        </p:grpSpPr>
        <p:sp>
          <p:nvSpPr>
            <p:cNvPr id="7712" name="Google Shape;7712;p5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5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4" name="Google Shape;7714;p58"/>
          <p:cNvGrpSpPr/>
          <p:nvPr/>
        </p:nvGrpSpPr>
        <p:grpSpPr>
          <a:xfrm>
            <a:off x="3499331" y="3828344"/>
            <a:ext cx="387681" cy="387681"/>
            <a:chOff x="4933458" y="1687279"/>
            <a:chExt cx="397907" cy="397907"/>
          </a:xfrm>
        </p:grpSpPr>
        <p:sp>
          <p:nvSpPr>
            <p:cNvPr id="7715" name="Google Shape;7715;p5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5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7" name="Google Shape;7717;p58"/>
          <p:cNvGrpSpPr/>
          <p:nvPr/>
        </p:nvGrpSpPr>
        <p:grpSpPr>
          <a:xfrm>
            <a:off x="5273586" y="3308775"/>
            <a:ext cx="387681" cy="387661"/>
            <a:chOff x="266768" y="1721375"/>
            <a:chExt cx="397907" cy="397887"/>
          </a:xfrm>
        </p:grpSpPr>
        <p:sp>
          <p:nvSpPr>
            <p:cNvPr id="7718" name="Google Shape;7718;p5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5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58"/>
          <p:cNvGrpSpPr/>
          <p:nvPr/>
        </p:nvGrpSpPr>
        <p:grpSpPr>
          <a:xfrm>
            <a:off x="7395588" y="3308924"/>
            <a:ext cx="387539" cy="386888"/>
            <a:chOff x="2408992" y="1722875"/>
            <a:chExt cx="397761" cy="397093"/>
          </a:xfrm>
        </p:grpSpPr>
        <p:sp>
          <p:nvSpPr>
            <p:cNvPr id="7721" name="Google Shape;7721;p5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5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58"/>
          <p:cNvGrpSpPr/>
          <p:nvPr/>
        </p:nvGrpSpPr>
        <p:grpSpPr>
          <a:xfrm>
            <a:off x="5576404" y="3828305"/>
            <a:ext cx="387641" cy="387641"/>
            <a:chOff x="7199196" y="1561258"/>
            <a:chExt cx="397866" cy="397866"/>
          </a:xfrm>
        </p:grpSpPr>
        <p:sp>
          <p:nvSpPr>
            <p:cNvPr id="7724" name="Google Shape;7724;p5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5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5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7" name="Google Shape;7727;p58"/>
          <p:cNvGrpSpPr/>
          <p:nvPr/>
        </p:nvGrpSpPr>
        <p:grpSpPr>
          <a:xfrm>
            <a:off x="6332282" y="3308537"/>
            <a:ext cx="387661" cy="387661"/>
            <a:chOff x="1379798" y="1723250"/>
            <a:chExt cx="397887" cy="397887"/>
          </a:xfrm>
        </p:grpSpPr>
        <p:sp>
          <p:nvSpPr>
            <p:cNvPr id="7728" name="Google Shape;7728;p5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5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5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5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58"/>
          <p:cNvGrpSpPr/>
          <p:nvPr/>
        </p:nvGrpSpPr>
        <p:grpSpPr>
          <a:xfrm>
            <a:off x="5801242" y="3308537"/>
            <a:ext cx="387641" cy="387661"/>
            <a:chOff x="864491" y="1723250"/>
            <a:chExt cx="397866" cy="397887"/>
          </a:xfrm>
        </p:grpSpPr>
        <p:sp>
          <p:nvSpPr>
            <p:cNvPr id="7733" name="Google Shape;7733;p5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5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5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6" name="Google Shape;7736;p5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7" name="Google Shape;7737;p58"/>
          <p:cNvGrpSpPr/>
          <p:nvPr/>
        </p:nvGrpSpPr>
        <p:grpSpPr>
          <a:xfrm>
            <a:off x="6568070" y="3827060"/>
            <a:ext cx="388966" cy="388966"/>
            <a:chOff x="1190625" y="238125"/>
            <a:chExt cx="5235075" cy="5235075"/>
          </a:xfrm>
        </p:grpSpPr>
        <p:sp>
          <p:nvSpPr>
            <p:cNvPr id="7738" name="Google Shape;7738;p5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5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40" name="Google Shape;7740;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44" name="Shape 7744"/>
        <p:cNvGrpSpPr/>
        <p:nvPr/>
      </p:nvGrpSpPr>
      <p:grpSpPr>
        <a:xfrm>
          <a:off x="0" y="0"/>
          <a:ext cx="0" cy="0"/>
          <a:chOff x="0" y="0"/>
          <a:chExt cx="0" cy="0"/>
        </a:xfrm>
      </p:grpSpPr>
      <p:pic>
        <p:nvPicPr>
          <p:cNvPr id="7745" name="Google Shape;7745;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idx="2" type="title"/>
          </p:nvPr>
        </p:nvSpPr>
        <p:spPr>
          <a:xfrm rot="-89205">
            <a:off x="-427437" y="1463142"/>
            <a:ext cx="10013171" cy="759266"/>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5" name="Google Shape;175;p29"/>
          <p:cNvSpPr txBox="1"/>
          <p:nvPr>
            <p:ph type="title"/>
          </p:nvPr>
        </p:nvSpPr>
        <p:spPr>
          <a:xfrm rot="61067">
            <a:off x="-435640" y="2339934"/>
            <a:ext cx="10015280" cy="758215"/>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Name of the section</a:t>
            </a:r>
            <a:endParaRPr/>
          </a:p>
        </p:txBody>
      </p:sp>
      <p:sp>
        <p:nvSpPr>
          <p:cNvPr id="176" name="Google Shape;176;p29"/>
          <p:cNvSpPr txBox="1"/>
          <p:nvPr>
            <p:ph idx="1" type="subTitle"/>
          </p:nvPr>
        </p:nvSpPr>
        <p:spPr>
          <a:xfrm>
            <a:off x="1085400" y="3327125"/>
            <a:ext cx="6973200" cy="48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sp>
        <p:nvSpPr>
          <p:cNvPr id="177" name="Google Shape;177;p29"/>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sp>
        <p:nvSpPr>
          <p:cNvPr id="178" name="Google Shape;178;p29"/>
          <p:cNvSpPr/>
          <p:nvPr/>
        </p:nvSpPr>
        <p:spPr>
          <a:xfrm flipH="1" rot="6255466">
            <a:off x="-3039947" y="2061810"/>
            <a:ext cx="6906642" cy="2104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0"/>
          <p:cNvSpPr txBox="1"/>
          <p:nvPr>
            <p:ph type="title"/>
          </p:nvPr>
        </p:nvSpPr>
        <p:spPr>
          <a:xfrm rot="-55821">
            <a:off x="-171648" y="445013"/>
            <a:ext cx="9404440" cy="504375"/>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 </a:t>
            </a:r>
            <a:r>
              <a:rPr lang="en"/>
              <a:t>The slide title goes here!</a:t>
            </a:r>
            <a:endParaRPr/>
          </a:p>
        </p:txBody>
      </p:sp>
      <p:sp>
        <p:nvSpPr>
          <p:cNvPr id="184" name="Google Shape;184;p30"/>
          <p:cNvSpPr txBox="1"/>
          <p:nvPr>
            <p:ph idx="1" type="subTitle"/>
          </p:nvPr>
        </p:nvSpPr>
        <p:spPr>
          <a:xfrm>
            <a:off x="3773450" y="1319900"/>
            <a:ext cx="4657200" cy="276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
        <p:nvSpPr>
          <p:cNvPr id="185" name="Google Shape;185;p30"/>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pic>
        <p:nvPicPr>
          <p:cNvPr id="186" name="Google Shape;186;p30"/>
          <p:cNvPicPr preferRelativeResize="0"/>
          <p:nvPr>
            <p:ph idx="2" type="pic"/>
          </p:nvPr>
        </p:nvPicPr>
        <p:blipFill rotWithShape="1">
          <a:blip r:embed="rId3">
            <a:alphaModFix/>
          </a:blip>
          <a:srcRect b="24902" l="10203" r="10203" t="2707"/>
          <a:stretch/>
        </p:blipFill>
        <p:spPr>
          <a:xfrm>
            <a:off x="713225" y="1319900"/>
            <a:ext cx="2889573" cy="3284101"/>
          </a:xfrm>
          <a:prstGeom prst="rect">
            <a:avLst/>
          </a:prstGeom>
        </p:spPr>
      </p:pic>
      <p:sp>
        <p:nvSpPr>
          <p:cNvPr id="187" name="Google Shape;187;p30"/>
          <p:cNvSpPr/>
          <p:nvPr/>
        </p:nvSpPr>
        <p:spPr>
          <a:xfrm rot="3081879">
            <a:off x="-677920" y="4138263"/>
            <a:ext cx="2964147" cy="21003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idx="1" type="subTitle"/>
          </p:nvPr>
        </p:nvSpPr>
        <p:spPr>
          <a:xfrm>
            <a:off x="713250" y="1535375"/>
            <a:ext cx="7717500" cy="178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“This is a quote, words full of wisdom that someone important said and that can inspire the reader”</a:t>
            </a:r>
            <a:endParaRPr/>
          </a:p>
        </p:txBody>
      </p:sp>
      <p:sp>
        <p:nvSpPr>
          <p:cNvPr id="193" name="Google Shape;193;p31"/>
          <p:cNvSpPr txBox="1"/>
          <p:nvPr>
            <p:ph type="title"/>
          </p:nvPr>
        </p:nvSpPr>
        <p:spPr>
          <a:xfrm rot="-60085">
            <a:off x="-112690" y="3725736"/>
            <a:ext cx="9595466" cy="759120"/>
          </a:xfrm>
          <a:prstGeom prst="rect">
            <a:avLst/>
          </a:prstGeom>
        </p:spPr>
        <p:txBody>
          <a:bodyPr anchorCtr="0" anchor="ctr" bIns="91425" lIns="91425" spcFirstLastPara="1" rIns="1097275" wrap="square" tIns="91425">
            <a:noAutofit/>
          </a:bodyPr>
          <a:lstStyle/>
          <a:p>
            <a:pPr indent="0" lvl="0" marL="0" rtl="0" algn="r">
              <a:spcBef>
                <a:spcPts val="0"/>
              </a:spcBef>
              <a:spcAft>
                <a:spcPts val="0"/>
              </a:spcAft>
              <a:buNone/>
            </a:pPr>
            <a:r>
              <a:rPr lang="en" sz="4500">
                <a:solidFill>
                  <a:schemeClr val="lt1"/>
                </a:solidFill>
              </a:rPr>
              <a:t> </a:t>
            </a:r>
            <a:r>
              <a:rPr lang="en" sz="3000">
                <a:solidFill>
                  <a:schemeClr val="lt1"/>
                </a:solidFill>
              </a:rPr>
              <a:t>—Someone Famous</a:t>
            </a:r>
            <a:endParaRPr sz="3000">
              <a:solidFill>
                <a:schemeClr val="lt1"/>
              </a:solidFill>
            </a:endParaRPr>
          </a:p>
        </p:txBody>
      </p:sp>
      <p:sp>
        <p:nvSpPr>
          <p:cNvPr id="194" name="Google Shape;194;p31"/>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rot="-58951">
            <a:off x="-204348" y="444908"/>
            <a:ext cx="9552504" cy="572486"/>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Dividing the content</a:t>
            </a:r>
            <a:endParaRPr/>
          </a:p>
        </p:txBody>
      </p:sp>
      <p:sp>
        <p:nvSpPr>
          <p:cNvPr id="200" name="Google Shape;200;p32"/>
          <p:cNvSpPr txBox="1"/>
          <p:nvPr>
            <p:ph idx="1" type="subTitle"/>
          </p:nvPr>
        </p:nvSpPr>
        <p:spPr>
          <a:xfrm>
            <a:off x="4791713" y="2563476"/>
            <a:ext cx="3209400" cy="174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even hotter than Mercury, and its atmosphere is extremely poisonous. It’s the second-brightest natural object in the night sky after the Moon</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Mercury is the closest planet to the Sun and the smallest one of them all</a:t>
            </a:r>
            <a:endParaRPr/>
          </a:p>
        </p:txBody>
      </p:sp>
      <p:sp>
        <p:nvSpPr>
          <p:cNvPr id="201" name="Google Shape;201;p32"/>
          <p:cNvSpPr txBox="1"/>
          <p:nvPr>
            <p:ph idx="2" type="subTitle"/>
          </p:nvPr>
        </p:nvSpPr>
        <p:spPr>
          <a:xfrm>
            <a:off x="1143487" y="2563476"/>
            <a:ext cx="3209400" cy="174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Despite being red, Mars is actually a cold place. It's full of iron oxide dust, which gives the planet its reddish cast</a:t>
            </a:r>
            <a:endParaRPr/>
          </a:p>
        </p:txBody>
      </p:sp>
      <p:sp>
        <p:nvSpPr>
          <p:cNvPr id="202" name="Google Shape;202;p32"/>
          <p:cNvSpPr txBox="1"/>
          <p:nvPr>
            <p:ph idx="3" type="subTitle"/>
          </p:nvPr>
        </p:nvSpPr>
        <p:spPr>
          <a:xfrm>
            <a:off x="4791713" y="2153750"/>
            <a:ext cx="3209400" cy="48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 and Mercury</a:t>
            </a:r>
            <a:endParaRPr/>
          </a:p>
        </p:txBody>
      </p:sp>
      <p:sp>
        <p:nvSpPr>
          <p:cNvPr id="203" name="Google Shape;203;p32"/>
          <p:cNvSpPr txBox="1"/>
          <p:nvPr>
            <p:ph idx="4" type="subTitle"/>
          </p:nvPr>
        </p:nvSpPr>
        <p:spPr>
          <a:xfrm>
            <a:off x="1142887" y="2153750"/>
            <a:ext cx="3210600" cy="48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 and Mars</a:t>
            </a:r>
            <a:endParaRPr/>
          </a:p>
        </p:txBody>
      </p:sp>
      <p:sp>
        <p:nvSpPr>
          <p:cNvPr id="204" name="Google Shape;204;p32"/>
          <p:cNvSpPr/>
          <p:nvPr/>
        </p:nvSpPr>
        <p:spPr>
          <a:xfrm flipH="1" rot="4377621">
            <a:off x="7093887" y="774325"/>
            <a:ext cx="3506424" cy="210198"/>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p>
        </p:txBody>
      </p:sp>
      <p:sp>
        <p:nvSpPr>
          <p:cNvPr id="205" name="Google Shape;205;p32"/>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grpSp>
        <p:nvGrpSpPr>
          <p:cNvPr id="206" name="Google Shape;206;p32"/>
          <p:cNvGrpSpPr/>
          <p:nvPr/>
        </p:nvGrpSpPr>
        <p:grpSpPr>
          <a:xfrm>
            <a:off x="6202970" y="1753436"/>
            <a:ext cx="386925" cy="386126"/>
            <a:chOff x="7201082" y="2718861"/>
            <a:chExt cx="386925" cy="386126"/>
          </a:xfrm>
        </p:grpSpPr>
        <p:sp>
          <p:nvSpPr>
            <p:cNvPr id="207" name="Google Shape;207;p32"/>
            <p:cNvSpPr/>
            <p:nvPr/>
          </p:nvSpPr>
          <p:spPr>
            <a:xfrm>
              <a:off x="7224853" y="2967822"/>
              <a:ext cx="67451" cy="46010"/>
            </a:xfrm>
            <a:custGeom>
              <a:rect b="b" l="l" r="r" t="t"/>
              <a:pathLst>
                <a:path extrusionOk="0" h="1382" w="2026">
                  <a:moveTo>
                    <a:pt x="1" y="0"/>
                  </a:moveTo>
                  <a:lnTo>
                    <a:pt x="1" y="1381"/>
                  </a:lnTo>
                  <a:lnTo>
                    <a:pt x="2025" y="1381"/>
                  </a:lnTo>
                  <a:lnTo>
                    <a:pt x="20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2"/>
            <p:cNvSpPr/>
            <p:nvPr/>
          </p:nvSpPr>
          <p:spPr>
            <a:xfrm>
              <a:off x="7315242" y="2878232"/>
              <a:ext cx="67417" cy="45211"/>
            </a:xfrm>
            <a:custGeom>
              <a:rect b="b" l="l" r="r" t="t"/>
              <a:pathLst>
                <a:path extrusionOk="0" h="1358" w="2025">
                  <a:moveTo>
                    <a:pt x="1" y="0"/>
                  </a:moveTo>
                  <a:lnTo>
                    <a:pt x="1" y="1357"/>
                  </a:lnTo>
                  <a:lnTo>
                    <a:pt x="2025" y="1357"/>
                  </a:lnTo>
                  <a:lnTo>
                    <a:pt x="20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7405632" y="2921812"/>
              <a:ext cx="67417" cy="45245"/>
            </a:xfrm>
            <a:custGeom>
              <a:rect b="b" l="l" r="r" t="t"/>
              <a:pathLst>
                <a:path extrusionOk="0" h="1359" w="2025">
                  <a:moveTo>
                    <a:pt x="1" y="1"/>
                  </a:moveTo>
                  <a:lnTo>
                    <a:pt x="1" y="1358"/>
                  </a:lnTo>
                  <a:lnTo>
                    <a:pt x="2025" y="1358"/>
                  </a:lnTo>
                  <a:lnTo>
                    <a:pt x="20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7496021" y="2871873"/>
              <a:ext cx="67417" cy="46010"/>
            </a:xfrm>
            <a:custGeom>
              <a:rect b="b" l="l" r="r" t="t"/>
              <a:pathLst>
                <a:path extrusionOk="0" h="1382" w="2025">
                  <a:moveTo>
                    <a:pt x="0" y="1"/>
                  </a:moveTo>
                  <a:lnTo>
                    <a:pt x="0" y="1382"/>
                  </a:lnTo>
                  <a:lnTo>
                    <a:pt x="2025" y="1382"/>
                  </a:lnTo>
                  <a:lnTo>
                    <a:pt x="20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7202680" y="2940855"/>
              <a:ext cx="385327" cy="164132"/>
            </a:xfrm>
            <a:custGeom>
              <a:rect b="b" l="l" r="r" t="t"/>
              <a:pathLst>
                <a:path extrusionOk="0" h="4930" w="11574">
                  <a:moveTo>
                    <a:pt x="8811" y="0"/>
                  </a:moveTo>
                  <a:lnTo>
                    <a:pt x="8811" y="4239"/>
                  </a:lnTo>
                  <a:lnTo>
                    <a:pt x="8121" y="4239"/>
                  </a:lnTo>
                  <a:lnTo>
                    <a:pt x="8121" y="1477"/>
                  </a:lnTo>
                  <a:lnTo>
                    <a:pt x="6097" y="1477"/>
                  </a:lnTo>
                  <a:lnTo>
                    <a:pt x="6097" y="4239"/>
                  </a:lnTo>
                  <a:lnTo>
                    <a:pt x="5406" y="4239"/>
                  </a:lnTo>
                  <a:lnTo>
                    <a:pt x="5406" y="167"/>
                  </a:lnTo>
                  <a:lnTo>
                    <a:pt x="3382" y="167"/>
                  </a:lnTo>
                  <a:lnTo>
                    <a:pt x="3382" y="4239"/>
                  </a:lnTo>
                  <a:lnTo>
                    <a:pt x="2739" y="4239"/>
                  </a:lnTo>
                  <a:lnTo>
                    <a:pt x="2739" y="2906"/>
                  </a:lnTo>
                  <a:lnTo>
                    <a:pt x="715" y="2906"/>
                  </a:lnTo>
                  <a:lnTo>
                    <a:pt x="715" y="4239"/>
                  </a:lnTo>
                  <a:lnTo>
                    <a:pt x="0" y="4239"/>
                  </a:lnTo>
                  <a:lnTo>
                    <a:pt x="0" y="4930"/>
                  </a:lnTo>
                  <a:lnTo>
                    <a:pt x="11574" y="4930"/>
                  </a:lnTo>
                  <a:lnTo>
                    <a:pt x="11574" y="4239"/>
                  </a:lnTo>
                  <a:lnTo>
                    <a:pt x="10859" y="4239"/>
                  </a:lnTo>
                  <a:lnTo>
                    <a:pt x="108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7201082" y="2718861"/>
              <a:ext cx="386160" cy="212506"/>
            </a:xfrm>
            <a:custGeom>
              <a:rect b="b" l="l" r="r" t="t"/>
              <a:pathLst>
                <a:path extrusionOk="0" h="6383" w="11599">
                  <a:moveTo>
                    <a:pt x="9574" y="0"/>
                  </a:moveTo>
                  <a:lnTo>
                    <a:pt x="9574" y="667"/>
                  </a:lnTo>
                  <a:lnTo>
                    <a:pt x="10431" y="667"/>
                  </a:lnTo>
                  <a:lnTo>
                    <a:pt x="7312" y="3811"/>
                  </a:lnTo>
                  <a:lnTo>
                    <a:pt x="4716" y="1215"/>
                  </a:lnTo>
                  <a:lnTo>
                    <a:pt x="0" y="5906"/>
                  </a:lnTo>
                  <a:lnTo>
                    <a:pt x="477" y="6383"/>
                  </a:lnTo>
                  <a:lnTo>
                    <a:pt x="4716" y="2167"/>
                  </a:lnTo>
                  <a:lnTo>
                    <a:pt x="7312" y="4763"/>
                  </a:lnTo>
                  <a:lnTo>
                    <a:pt x="10907" y="1143"/>
                  </a:lnTo>
                  <a:lnTo>
                    <a:pt x="10907" y="2025"/>
                  </a:lnTo>
                  <a:lnTo>
                    <a:pt x="11598" y="2025"/>
                  </a:lnTo>
                  <a:lnTo>
                    <a:pt x="11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32"/>
          <p:cNvGrpSpPr/>
          <p:nvPr/>
        </p:nvGrpSpPr>
        <p:grpSpPr>
          <a:xfrm>
            <a:off x="2553903" y="1753029"/>
            <a:ext cx="388523" cy="386925"/>
            <a:chOff x="5577341" y="3342829"/>
            <a:chExt cx="388523" cy="386925"/>
          </a:xfrm>
        </p:grpSpPr>
        <p:sp>
          <p:nvSpPr>
            <p:cNvPr id="214" name="Google Shape;214;p32"/>
            <p:cNvSpPr/>
            <p:nvPr/>
          </p:nvSpPr>
          <p:spPr>
            <a:xfrm>
              <a:off x="5789813" y="3495841"/>
              <a:ext cx="59494" cy="44445"/>
            </a:xfrm>
            <a:custGeom>
              <a:rect b="b" l="l" r="r" t="t"/>
              <a:pathLst>
                <a:path extrusionOk="0" h="1335" w="1787">
                  <a:moveTo>
                    <a:pt x="906" y="0"/>
                  </a:moveTo>
                  <a:cubicBezTo>
                    <a:pt x="429" y="0"/>
                    <a:pt x="1" y="381"/>
                    <a:pt x="1" y="882"/>
                  </a:cubicBezTo>
                  <a:lnTo>
                    <a:pt x="1" y="1334"/>
                  </a:lnTo>
                  <a:lnTo>
                    <a:pt x="1787" y="1334"/>
                  </a:lnTo>
                  <a:lnTo>
                    <a:pt x="1787" y="882"/>
                  </a:lnTo>
                  <a:cubicBezTo>
                    <a:pt x="1787" y="405"/>
                    <a:pt x="1406" y="0"/>
                    <a:pt x="9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a:off x="5577341" y="3342829"/>
              <a:ext cx="388523" cy="386925"/>
            </a:xfrm>
            <a:custGeom>
              <a:rect b="b" l="l" r="r" t="t"/>
              <a:pathLst>
                <a:path extrusionOk="0" h="11622" w="11670">
                  <a:moveTo>
                    <a:pt x="7288" y="1858"/>
                  </a:moveTo>
                  <a:cubicBezTo>
                    <a:pt x="8050" y="1858"/>
                    <a:pt x="8645" y="2477"/>
                    <a:pt x="8645" y="3215"/>
                  </a:cubicBezTo>
                  <a:cubicBezTo>
                    <a:pt x="8645" y="3596"/>
                    <a:pt x="8478" y="3953"/>
                    <a:pt x="8216" y="4239"/>
                  </a:cubicBezTo>
                  <a:cubicBezTo>
                    <a:pt x="8597" y="4525"/>
                    <a:pt x="8836" y="4977"/>
                    <a:pt x="8836" y="5478"/>
                  </a:cubicBezTo>
                  <a:lnTo>
                    <a:pt x="8836" y="6573"/>
                  </a:lnTo>
                  <a:lnTo>
                    <a:pt x="5740" y="6573"/>
                  </a:lnTo>
                  <a:lnTo>
                    <a:pt x="5740" y="5478"/>
                  </a:lnTo>
                  <a:cubicBezTo>
                    <a:pt x="5740" y="4977"/>
                    <a:pt x="5978" y="4525"/>
                    <a:pt x="6359" y="4239"/>
                  </a:cubicBezTo>
                  <a:cubicBezTo>
                    <a:pt x="6097" y="4001"/>
                    <a:pt x="5906" y="3644"/>
                    <a:pt x="5906" y="3215"/>
                  </a:cubicBezTo>
                  <a:cubicBezTo>
                    <a:pt x="5906" y="2477"/>
                    <a:pt x="6549" y="1858"/>
                    <a:pt x="7288" y="1858"/>
                  </a:cubicBezTo>
                  <a:close/>
                  <a:moveTo>
                    <a:pt x="7288" y="0"/>
                  </a:moveTo>
                  <a:cubicBezTo>
                    <a:pt x="4859" y="0"/>
                    <a:pt x="2930" y="1977"/>
                    <a:pt x="2930" y="4382"/>
                  </a:cubicBezTo>
                  <a:cubicBezTo>
                    <a:pt x="2930" y="5454"/>
                    <a:pt x="3311" y="6430"/>
                    <a:pt x="3977" y="7216"/>
                  </a:cubicBezTo>
                  <a:lnTo>
                    <a:pt x="3263" y="7954"/>
                  </a:lnTo>
                  <a:lnTo>
                    <a:pt x="2739" y="7407"/>
                  </a:lnTo>
                  <a:lnTo>
                    <a:pt x="405" y="9740"/>
                  </a:lnTo>
                  <a:cubicBezTo>
                    <a:pt x="0" y="10145"/>
                    <a:pt x="0" y="10836"/>
                    <a:pt x="405" y="11288"/>
                  </a:cubicBezTo>
                  <a:cubicBezTo>
                    <a:pt x="620" y="11479"/>
                    <a:pt x="882" y="11622"/>
                    <a:pt x="1191" y="11622"/>
                  </a:cubicBezTo>
                  <a:cubicBezTo>
                    <a:pt x="1477" y="11622"/>
                    <a:pt x="1739" y="11503"/>
                    <a:pt x="1953" y="11288"/>
                  </a:cubicBezTo>
                  <a:lnTo>
                    <a:pt x="4287" y="8954"/>
                  </a:lnTo>
                  <a:lnTo>
                    <a:pt x="3739" y="8431"/>
                  </a:lnTo>
                  <a:lnTo>
                    <a:pt x="4454" y="7716"/>
                  </a:lnTo>
                  <a:cubicBezTo>
                    <a:pt x="5240" y="8359"/>
                    <a:pt x="6216" y="8788"/>
                    <a:pt x="7311" y="8788"/>
                  </a:cubicBezTo>
                  <a:cubicBezTo>
                    <a:pt x="9717" y="8788"/>
                    <a:pt x="11669" y="6811"/>
                    <a:pt x="11669" y="4406"/>
                  </a:cubicBezTo>
                  <a:cubicBezTo>
                    <a:pt x="11622" y="1929"/>
                    <a:pt x="9693" y="0"/>
                    <a:pt x="72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p:nvPr/>
          </p:nvSpPr>
          <p:spPr>
            <a:xfrm>
              <a:off x="5796971" y="3426859"/>
              <a:ext cx="45211" cy="46010"/>
            </a:xfrm>
            <a:custGeom>
              <a:rect b="b" l="l" r="r" t="t"/>
              <a:pathLst>
                <a:path extrusionOk="0" h="1382" w="1358">
                  <a:moveTo>
                    <a:pt x="691" y="1"/>
                  </a:moveTo>
                  <a:cubicBezTo>
                    <a:pt x="310" y="1"/>
                    <a:pt x="0" y="310"/>
                    <a:pt x="0" y="691"/>
                  </a:cubicBezTo>
                  <a:cubicBezTo>
                    <a:pt x="0" y="1072"/>
                    <a:pt x="310" y="1382"/>
                    <a:pt x="691" y="1382"/>
                  </a:cubicBezTo>
                  <a:cubicBezTo>
                    <a:pt x="1072" y="1382"/>
                    <a:pt x="1357" y="1072"/>
                    <a:pt x="1357" y="691"/>
                  </a:cubicBezTo>
                  <a:cubicBezTo>
                    <a:pt x="1357" y="310"/>
                    <a:pt x="1048" y="1"/>
                    <a:pt x="6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3"/>
          <p:cNvPicPr preferRelativeResize="0"/>
          <p:nvPr>
            <p:ph idx="2" type="pic"/>
          </p:nvPr>
        </p:nvPicPr>
        <p:blipFill rotWithShape="1">
          <a:blip r:embed="rId3">
            <a:alphaModFix/>
          </a:blip>
          <a:srcRect b="0" l="16128" r="27555" t="0"/>
          <a:stretch/>
        </p:blipFill>
        <p:spPr>
          <a:xfrm>
            <a:off x="5658186" y="1464200"/>
            <a:ext cx="2652902" cy="3139800"/>
          </a:xfrm>
          <a:prstGeom prst="rect">
            <a:avLst/>
          </a:prstGeom>
        </p:spPr>
      </p:pic>
      <p:sp>
        <p:nvSpPr>
          <p:cNvPr id="222" name="Google Shape;222;p33"/>
          <p:cNvSpPr txBox="1"/>
          <p:nvPr>
            <p:ph type="title"/>
          </p:nvPr>
        </p:nvSpPr>
        <p:spPr>
          <a:xfrm rot="-251876">
            <a:off x="-96587" y="445005"/>
            <a:ext cx="9343969" cy="572742"/>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You can use bullet points</a:t>
            </a:r>
            <a:endParaRPr/>
          </a:p>
        </p:txBody>
      </p:sp>
      <p:sp>
        <p:nvSpPr>
          <p:cNvPr id="223" name="Google Shape;223;p33"/>
          <p:cNvSpPr txBox="1"/>
          <p:nvPr>
            <p:ph idx="1" type="subTitle"/>
          </p:nvPr>
        </p:nvSpPr>
        <p:spPr>
          <a:xfrm>
            <a:off x="832911" y="1696100"/>
            <a:ext cx="4455300" cy="2907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Venus has a beautiful name and is the second planet from the Sun. It’s terribly hot, even hotter than Mercury, and its atmosphere is extremely poisonous. It’s the second-brightest natural object in the night sky after the Moon</a:t>
            </a:r>
            <a:endParaRPr/>
          </a:p>
          <a:p>
            <a:pPr indent="-298450" lvl="0" marL="457200" rtl="0" algn="l">
              <a:spcBef>
                <a:spcPts val="1000"/>
              </a:spcBef>
              <a:spcAft>
                <a:spcPts val="0"/>
              </a:spcAft>
              <a:buSzPts val="1100"/>
              <a:buChar char="■"/>
            </a:pPr>
            <a:r>
              <a:rPr lang="en"/>
              <a:t>Earth is the third planet from the Sun and the only one that harbors life in the Solar System. This is where we all live </a:t>
            </a:r>
            <a:endParaRPr/>
          </a:p>
          <a:p>
            <a:pPr indent="-298450" lvl="0" marL="457200" rtl="0" algn="l">
              <a:spcBef>
                <a:spcPts val="1000"/>
              </a:spcBef>
              <a:spcAft>
                <a:spcPts val="0"/>
              </a:spcAft>
              <a:buSzPts val="1100"/>
              <a:buChar char="■"/>
            </a:pPr>
            <a:r>
              <a:rPr lang="en"/>
              <a:t>Jupiter is a gas giant and the biggest planet in the Solar System. It's the fourth-brightest object in the night sky. It was named after the Roman god of the skies and lightning</a:t>
            </a:r>
            <a:endParaRPr/>
          </a:p>
          <a:p>
            <a:pPr indent="-298450" lvl="0" marL="457200" rtl="0" algn="l">
              <a:spcBef>
                <a:spcPts val="1000"/>
              </a:spcBef>
              <a:spcAft>
                <a:spcPts val="1000"/>
              </a:spcAft>
              <a:buSzPts val="1100"/>
              <a:buChar char="■"/>
            </a:pPr>
            <a:r>
              <a:rPr lang="en"/>
              <a:t>Mercury is the smallest planet in the Solar System. It was named after the Roman messenger god</a:t>
            </a:r>
            <a:endParaRPr/>
          </a:p>
        </p:txBody>
      </p:sp>
      <p:sp>
        <p:nvSpPr>
          <p:cNvPr id="224" name="Google Shape;224;p33"/>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rot="122238">
            <a:off x="-271884" y="445119"/>
            <a:ext cx="9687724" cy="572753"/>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lang="en"/>
              <a:t>Infographics are always useful</a:t>
            </a:r>
            <a:endParaRPr/>
          </a:p>
        </p:txBody>
      </p:sp>
      <p:sp>
        <p:nvSpPr>
          <p:cNvPr id="230" name="Google Shape;230;p34"/>
          <p:cNvSpPr txBox="1"/>
          <p:nvPr>
            <p:ph idx="12" type="sldNum"/>
          </p:nvPr>
        </p:nvSpPr>
        <p:spPr>
          <a:xfrm rot="-538482">
            <a:off x="6189928" y="4885940"/>
            <a:ext cx="3871194" cy="209224"/>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Page ➥ </a:t>
            </a:r>
            <a:fld id="{00000000-1234-1234-1234-123412341234}" type="slidenum">
              <a:rPr lang="en"/>
              <a:t>‹#›</a:t>
            </a:fld>
            <a:endParaRPr/>
          </a:p>
        </p:txBody>
      </p:sp>
      <p:sp>
        <p:nvSpPr>
          <p:cNvPr id="231" name="Google Shape;231;p34"/>
          <p:cNvSpPr txBox="1"/>
          <p:nvPr/>
        </p:nvSpPr>
        <p:spPr>
          <a:xfrm flipH="1">
            <a:off x="713224" y="3302938"/>
            <a:ext cx="1609200" cy="74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omfortaa SemiBold"/>
                <a:ea typeface="Comfortaa SemiBold"/>
                <a:cs typeface="Comfortaa SemiBold"/>
                <a:sym typeface="Comfortaa SemiBold"/>
              </a:rPr>
              <a:t>Venus is the second planet from the Sun</a:t>
            </a:r>
            <a:endParaRPr sz="1200">
              <a:solidFill>
                <a:schemeClr val="dk1"/>
              </a:solidFill>
              <a:latin typeface="Comfortaa SemiBold"/>
              <a:ea typeface="Comfortaa SemiBold"/>
              <a:cs typeface="Comfortaa SemiBold"/>
              <a:sym typeface="Comfortaa SemiBold"/>
            </a:endParaRPr>
          </a:p>
        </p:txBody>
      </p:sp>
      <p:sp>
        <p:nvSpPr>
          <p:cNvPr id="232" name="Google Shape;232;p34"/>
          <p:cNvSpPr txBox="1"/>
          <p:nvPr/>
        </p:nvSpPr>
        <p:spPr>
          <a:xfrm flipH="1">
            <a:off x="2748641" y="3302938"/>
            <a:ext cx="1609200" cy="74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omfortaa SemiBold"/>
                <a:ea typeface="Comfortaa SemiBold"/>
                <a:cs typeface="Comfortaa SemiBold"/>
                <a:sym typeface="Comfortaa SemiBold"/>
              </a:rPr>
              <a:t>Mercury is the smallest planet in the Solar System</a:t>
            </a:r>
            <a:endParaRPr sz="1200">
              <a:solidFill>
                <a:schemeClr val="dk1"/>
              </a:solidFill>
              <a:latin typeface="Comfortaa SemiBold"/>
              <a:ea typeface="Comfortaa SemiBold"/>
              <a:cs typeface="Comfortaa SemiBold"/>
              <a:sym typeface="Comfortaa SemiBold"/>
            </a:endParaRPr>
          </a:p>
        </p:txBody>
      </p:sp>
      <p:sp>
        <p:nvSpPr>
          <p:cNvPr id="233" name="Google Shape;233;p34"/>
          <p:cNvSpPr txBox="1"/>
          <p:nvPr/>
        </p:nvSpPr>
        <p:spPr>
          <a:xfrm flipH="1">
            <a:off x="4784059" y="3302938"/>
            <a:ext cx="1609200" cy="74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omfortaa SemiBold"/>
                <a:ea typeface="Comfortaa SemiBold"/>
                <a:cs typeface="Comfortaa SemiBold"/>
                <a:sym typeface="Comfortaa SemiBold"/>
              </a:rPr>
              <a:t>Despite being red, Mars is a very cold place</a:t>
            </a:r>
            <a:endParaRPr sz="1200">
              <a:solidFill>
                <a:schemeClr val="dk1"/>
              </a:solidFill>
              <a:latin typeface="Comfortaa SemiBold"/>
              <a:ea typeface="Comfortaa SemiBold"/>
              <a:cs typeface="Comfortaa SemiBold"/>
              <a:sym typeface="Comfortaa SemiBold"/>
            </a:endParaRPr>
          </a:p>
        </p:txBody>
      </p:sp>
      <p:sp>
        <p:nvSpPr>
          <p:cNvPr id="234" name="Google Shape;234;p34"/>
          <p:cNvSpPr txBox="1"/>
          <p:nvPr/>
        </p:nvSpPr>
        <p:spPr>
          <a:xfrm flipH="1">
            <a:off x="6819476" y="3302938"/>
            <a:ext cx="1611300" cy="74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omfortaa SemiBold"/>
                <a:ea typeface="Comfortaa SemiBold"/>
                <a:cs typeface="Comfortaa SemiBold"/>
                <a:sym typeface="Comfortaa SemiBold"/>
              </a:rPr>
              <a:t>Jupiter is the biggest planet in the Solar System</a:t>
            </a:r>
            <a:endParaRPr sz="1200">
              <a:solidFill>
                <a:schemeClr val="dk1"/>
              </a:solidFill>
              <a:latin typeface="Comfortaa SemiBold"/>
              <a:ea typeface="Comfortaa SemiBold"/>
              <a:cs typeface="Comfortaa SemiBold"/>
              <a:sym typeface="Comfortaa SemiBold"/>
            </a:endParaRPr>
          </a:p>
        </p:txBody>
      </p:sp>
      <p:grpSp>
        <p:nvGrpSpPr>
          <p:cNvPr id="235" name="Google Shape;235;p34"/>
          <p:cNvGrpSpPr/>
          <p:nvPr/>
        </p:nvGrpSpPr>
        <p:grpSpPr>
          <a:xfrm>
            <a:off x="5235058" y="2567355"/>
            <a:ext cx="708600" cy="708600"/>
            <a:chOff x="5235058" y="2491155"/>
            <a:chExt cx="708600" cy="708600"/>
          </a:xfrm>
        </p:grpSpPr>
        <p:sp>
          <p:nvSpPr>
            <p:cNvPr id="236" name="Google Shape;236;p34"/>
            <p:cNvSpPr/>
            <p:nvPr/>
          </p:nvSpPr>
          <p:spPr>
            <a:xfrm>
              <a:off x="5235058" y="2491155"/>
              <a:ext cx="708600" cy="70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34"/>
            <p:cNvGrpSpPr/>
            <p:nvPr/>
          </p:nvGrpSpPr>
          <p:grpSpPr>
            <a:xfrm>
              <a:off x="5396278" y="2652376"/>
              <a:ext cx="386160" cy="386160"/>
              <a:chOff x="7201082" y="2094893"/>
              <a:chExt cx="386160" cy="386160"/>
            </a:xfrm>
          </p:grpSpPr>
          <p:sp>
            <p:nvSpPr>
              <p:cNvPr id="238" name="Google Shape;238;p34"/>
              <p:cNvSpPr/>
              <p:nvPr/>
            </p:nvSpPr>
            <p:spPr>
              <a:xfrm>
                <a:off x="7296232" y="2189244"/>
                <a:ext cx="196659" cy="195860"/>
              </a:xfrm>
              <a:custGeom>
                <a:rect b="b" l="l" r="r" t="t"/>
                <a:pathLst>
                  <a:path extrusionOk="0" h="5883" w="5907">
                    <a:moveTo>
                      <a:pt x="3287" y="739"/>
                    </a:moveTo>
                    <a:lnTo>
                      <a:pt x="3287" y="1143"/>
                    </a:lnTo>
                    <a:cubicBezTo>
                      <a:pt x="3787" y="1263"/>
                      <a:pt x="4144" y="1691"/>
                      <a:pt x="4144" y="2167"/>
                    </a:cubicBezTo>
                    <a:lnTo>
                      <a:pt x="3453" y="2167"/>
                    </a:lnTo>
                    <a:cubicBezTo>
                      <a:pt x="3453" y="1929"/>
                      <a:pt x="3215" y="1763"/>
                      <a:pt x="2953" y="1763"/>
                    </a:cubicBezTo>
                    <a:cubicBezTo>
                      <a:pt x="2667" y="1763"/>
                      <a:pt x="2453" y="1929"/>
                      <a:pt x="2453" y="2167"/>
                    </a:cubicBezTo>
                    <a:cubicBezTo>
                      <a:pt x="2429" y="2406"/>
                      <a:pt x="2667" y="2596"/>
                      <a:pt x="2953" y="2596"/>
                    </a:cubicBezTo>
                    <a:cubicBezTo>
                      <a:pt x="3620" y="2596"/>
                      <a:pt x="4144" y="3072"/>
                      <a:pt x="4144" y="3692"/>
                    </a:cubicBezTo>
                    <a:cubicBezTo>
                      <a:pt x="4144" y="4192"/>
                      <a:pt x="3787" y="4620"/>
                      <a:pt x="3287" y="4739"/>
                    </a:cubicBezTo>
                    <a:lnTo>
                      <a:pt x="3287" y="5120"/>
                    </a:lnTo>
                    <a:lnTo>
                      <a:pt x="2596" y="5120"/>
                    </a:lnTo>
                    <a:lnTo>
                      <a:pt x="2596" y="4739"/>
                    </a:lnTo>
                    <a:cubicBezTo>
                      <a:pt x="2096" y="4620"/>
                      <a:pt x="1739" y="4168"/>
                      <a:pt x="1739" y="3692"/>
                    </a:cubicBezTo>
                    <a:lnTo>
                      <a:pt x="2429" y="3692"/>
                    </a:lnTo>
                    <a:cubicBezTo>
                      <a:pt x="2429" y="3930"/>
                      <a:pt x="2667" y="4096"/>
                      <a:pt x="2929" y="4096"/>
                    </a:cubicBezTo>
                    <a:cubicBezTo>
                      <a:pt x="3215" y="4096"/>
                      <a:pt x="3429" y="3930"/>
                      <a:pt x="3429" y="3692"/>
                    </a:cubicBezTo>
                    <a:cubicBezTo>
                      <a:pt x="3429" y="3453"/>
                      <a:pt x="3191" y="3287"/>
                      <a:pt x="2929" y="3287"/>
                    </a:cubicBezTo>
                    <a:cubicBezTo>
                      <a:pt x="2263" y="3287"/>
                      <a:pt x="1739" y="2810"/>
                      <a:pt x="1739" y="2167"/>
                    </a:cubicBezTo>
                    <a:cubicBezTo>
                      <a:pt x="1739" y="1667"/>
                      <a:pt x="2096" y="1263"/>
                      <a:pt x="2596" y="1143"/>
                    </a:cubicBezTo>
                    <a:lnTo>
                      <a:pt x="2596" y="739"/>
                    </a:lnTo>
                    <a:close/>
                    <a:moveTo>
                      <a:pt x="2953" y="0"/>
                    </a:moveTo>
                    <a:cubicBezTo>
                      <a:pt x="1358" y="0"/>
                      <a:pt x="0" y="1310"/>
                      <a:pt x="0" y="2953"/>
                    </a:cubicBezTo>
                    <a:cubicBezTo>
                      <a:pt x="0" y="4549"/>
                      <a:pt x="1310" y="5883"/>
                      <a:pt x="2953" y="5883"/>
                    </a:cubicBezTo>
                    <a:cubicBezTo>
                      <a:pt x="4596" y="5883"/>
                      <a:pt x="5906" y="4597"/>
                      <a:pt x="5906" y="2953"/>
                    </a:cubicBezTo>
                    <a:cubicBezTo>
                      <a:pt x="5882" y="1310"/>
                      <a:pt x="4573" y="0"/>
                      <a:pt x="29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4"/>
              <p:cNvSpPr/>
              <p:nvPr/>
            </p:nvSpPr>
            <p:spPr>
              <a:xfrm>
                <a:off x="7201082" y="2094893"/>
                <a:ext cx="386160" cy="386160"/>
              </a:xfrm>
              <a:custGeom>
                <a:rect b="b" l="l" r="r" t="t"/>
                <a:pathLst>
                  <a:path extrusionOk="0" h="11599" w="11599">
                    <a:moveTo>
                      <a:pt x="5811" y="2120"/>
                    </a:moveTo>
                    <a:cubicBezTo>
                      <a:pt x="7812" y="2120"/>
                      <a:pt x="9455" y="3763"/>
                      <a:pt x="9455" y="5764"/>
                    </a:cubicBezTo>
                    <a:cubicBezTo>
                      <a:pt x="9407" y="7764"/>
                      <a:pt x="7812" y="9383"/>
                      <a:pt x="5811" y="9383"/>
                    </a:cubicBezTo>
                    <a:cubicBezTo>
                      <a:pt x="3811" y="9383"/>
                      <a:pt x="2191" y="7740"/>
                      <a:pt x="2191" y="5764"/>
                    </a:cubicBezTo>
                    <a:cubicBezTo>
                      <a:pt x="2191" y="3763"/>
                      <a:pt x="3811" y="2120"/>
                      <a:pt x="5811" y="2120"/>
                    </a:cubicBezTo>
                    <a:close/>
                    <a:moveTo>
                      <a:pt x="4335" y="0"/>
                    </a:moveTo>
                    <a:lnTo>
                      <a:pt x="4335" y="834"/>
                    </a:lnTo>
                    <a:cubicBezTo>
                      <a:pt x="4001" y="929"/>
                      <a:pt x="3644" y="1072"/>
                      <a:pt x="3334" y="1263"/>
                    </a:cubicBezTo>
                    <a:lnTo>
                      <a:pt x="2787" y="691"/>
                    </a:lnTo>
                    <a:lnTo>
                      <a:pt x="691" y="2787"/>
                    </a:lnTo>
                    <a:lnTo>
                      <a:pt x="1263" y="3334"/>
                    </a:lnTo>
                    <a:cubicBezTo>
                      <a:pt x="1072" y="3668"/>
                      <a:pt x="953" y="4001"/>
                      <a:pt x="834" y="4335"/>
                    </a:cubicBezTo>
                    <a:lnTo>
                      <a:pt x="0" y="4335"/>
                    </a:lnTo>
                    <a:lnTo>
                      <a:pt x="0" y="7264"/>
                    </a:lnTo>
                    <a:lnTo>
                      <a:pt x="834" y="7264"/>
                    </a:lnTo>
                    <a:cubicBezTo>
                      <a:pt x="929" y="7597"/>
                      <a:pt x="1072" y="7954"/>
                      <a:pt x="1263" y="8264"/>
                    </a:cubicBezTo>
                    <a:lnTo>
                      <a:pt x="691" y="8812"/>
                    </a:lnTo>
                    <a:lnTo>
                      <a:pt x="2787" y="10907"/>
                    </a:lnTo>
                    <a:lnTo>
                      <a:pt x="3334" y="10336"/>
                    </a:lnTo>
                    <a:cubicBezTo>
                      <a:pt x="3668" y="10526"/>
                      <a:pt x="4001" y="10645"/>
                      <a:pt x="4335" y="10741"/>
                    </a:cubicBezTo>
                    <a:lnTo>
                      <a:pt x="4335" y="11598"/>
                    </a:lnTo>
                    <a:lnTo>
                      <a:pt x="7264" y="11598"/>
                    </a:lnTo>
                    <a:lnTo>
                      <a:pt x="7264" y="10741"/>
                    </a:lnTo>
                    <a:cubicBezTo>
                      <a:pt x="7597" y="10669"/>
                      <a:pt x="7954" y="10503"/>
                      <a:pt x="8264" y="10336"/>
                    </a:cubicBezTo>
                    <a:lnTo>
                      <a:pt x="8812" y="10907"/>
                    </a:lnTo>
                    <a:lnTo>
                      <a:pt x="10907" y="8812"/>
                    </a:lnTo>
                    <a:lnTo>
                      <a:pt x="10336" y="8264"/>
                    </a:lnTo>
                    <a:cubicBezTo>
                      <a:pt x="10526" y="7931"/>
                      <a:pt x="10646" y="7597"/>
                      <a:pt x="10765" y="7264"/>
                    </a:cubicBezTo>
                    <a:lnTo>
                      <a:pt x="11598" y="7264"/>
                    </a:lnTo>
                    <a:lnTo>
                      <a:pt x="11598" y="4335"/>
                    </a:lnTo>
                    <a:lnTo>
                      <a:pt x="10765" y="4335"/>
                    </a:lnTo>
                    <a:cubicBezTo>
                      <a:pt x="10669" y="4001"/>
                      <a:pt x="10526" y="3644"/>
                      <a:pt x="10336" y="3334"/>
                    </a:cubicBezTo>
                    <a:lnTo>
                      <a:pt x="10907" y="2787"/>
                    </a:lnTo>
                    <a:lnTo>
                      <a:pt x="8812" y="691"/>
                    </a:lnTo>
                    <a:lnTo>
                      <a:pt x="8264" y="1263"/>
                    </a:lnTo>
                    <a:cubicBezTo>
                      <a:pt x="7931" y="1072"/>
                      <a:pt x="7597" y="953"/>
                      <a:pt x="7264" y="834"/>
                    </a:cubicBezTo>
                    <a:lnTo>
                      <a:pt x="72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0" name="Google Shape;240;p34"/>
          <p:cNvGrpSpPr/>
          <p:nvPr/>
        </p:nvGrpSpPr>
        <p:grpSpPr>
          <a:xfrm>
            <a:off x="3199291" y="2567355"/>
            <a:ext cx="708600" cy="708600"/>
            <a:chOff x="3199291" y="2491155"/>
            <a:chExt cx="708600" cy="708600"/>
          </a:xfrm>
        </p:grpSpPr>
        <p:sp>
          <p:nvSpPr>
            <p:cNvPr id="241" name="Google Shape;241;p34"/>
            <p:cNvSpPr/>
            <p:nvPr/>
          </p:nvSpPr>
          <p:spPr>
            <a:xfrm>
              <a:off x="3199291" y="2491155"/>
              <a:ext cx="708600" cy="70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34"/>
            <p:cNvGrpSpPr/>
            <p:nvPr/>
          </p:nvGrpSpPr>
          <p:grpSpPr>
            <a:xfrm>
              <a:off x="3360910" y="2653175"/>
              <a:ext cx="385361" cy="384562"/>
              <a:chOff x="3957561" y="2718861"/>
              <a:chExt cx="385361" cy="384562"/>
            </a:xfrm>
          </p:grpSpPr>
          <p:sp>
            <p:nvSpPr>
              <p:cNvPr id="243" name="Google Shape;243;p34"/>
              <p:cNvSpPr/>
              <p:nvPr/>
            </p:nvSpPr>
            <p:spPr>
              <a:xfrm>
                <a:off x="3957561" y="2718861"/>
                <a:ext cx="385361" cy="45211"/>
              </a:xfrm>
              <a:custGeom>
                <a:rect b="b" l="l" r="r" t="t"/>
                <a:pathLst>
                  <a:path extrusionOk="0" h="1358" w="11575">
                    <a:moveTo>
                      <a:pt x="0" y="0"/>
                    </a:moveTo>
                    <a:lnTo>
                      <a:pt x="0" y="1358"/>
                    </a:lnTo>
                    <a:lnTo>
                      <a:pt x="11574" y="1358"/>
                    </a:lnTo>
                    <a:lnTo>
                      <a:pt x="115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a:off x="3957561" y="2786245"/>
                <a:ext cx="384562" cy="317178"/>
              </a:xfrm>
              <a:custGeom>
                <a:rect b="b" l="l" r="r" t="t"/>
                <a:pathLst>
                  <a:path extrusionOk="0" h="9527" w="11551">
                    <a:moveTo>
                      <a:pt x="3454" y="786"/>
                    </a:moveTo>
                    <a:lnTo>
                      <a:pt x="3454" y="1477"/>
                    </a:lnTo>
                    <a:lnTo>
                      <a:pt x="1929" y="1477"/>
                    </a:lnTo>
                    <a:lnTo>
                      <a:pt x="1929" y="786"/>
                    </a:lnTo>
                    <a:close/>
                    <a:moveTo>
                      <a:pt x="9479" y="1001"/>
                    </a:moveTo>
                    <a:lnTo>
                      <a:pt x="9479" y="2787"/>
                    </a:lnTo>
                    <a:lnTo>
                      <a:pt x="8788" y="2787"/>
                    </a:lnTo>
                    <a:lnTo>
                      <a:pt x="8788" y="2168"/>
                    </a:lnTo>
                    <a:lnTo>
                      <a:pt x="6311" y="4644"/>
                    </a:lnTo>
                    <a:lnTo>
                      <a:pt x="4620" y="2930"/>
                    </a:lnTo>
                    <a:lnTo>
                      <a:pt x="2691" y="4883"/>
                    </a:lnTo>
                    <a:lnTo>
                      <a:pt x="2191" y="4382"/>
                    </a:lnTo>
                    <a:lnTo>
                      <a:pt x="4620" y="1977"/>
                    </a:lnTo>
                    <a:lnTo>
                      <a:pt x="6311" y="3668"/>
                    </a:lnTo>
                    <a:lnTo>
                      <a:pt x="8312" y="1691"/>
                    </a:lnTo>
                    <a:lnTo>
                      <a:pt x="7692" y="1691"/>
                    </a:lnTo>
                    <a:lnTo>
                      <a:pt x="7692" y="1001"/>
                    </a:lnTo>
                    <a:close/>
                    <a:moveTo>
                      <a:pt x="9645" y="4549"/>
                    </a:moveTo>
                    <a:lnTo>
                      <a:pt x="9645" y="5240"/>
                    </a:lnTo>
                    <a:lnTo>
                      <a:pt x="8121" y="5240"/>
                    </a:lnTo>
                    <a:lnTo>
                      <a:pt x="8121" y="4549"/>
                    </a:lnTo>
                    <a:close/>
                    <a:moveTo>
                      <a:pt x="453" y="1"/>
                    </a:moveTo>
                    <a:lnTo>
                      <a:pt x="453" y="5978"/>
                    </a:lnTo>
                    <a:lnTo>
                      <a:pt x="0" y="5978"/>
                    </a:lnTo>
                    <a:lnTo>
                      <a:pt x="0" y="6669"/>
                    </a:lnTo>
                    <a:lnTo>
                      <a:pt x="5454" y="6669"/>
                    </a:lnTo>
                    <a:lnTo>
                      <a:pt x="5454" y="7550"/>
                    </a:lnTo>
                    <a:cubicBezTo>
                      <a:pt x="5073" y="7693"/>
                      <a:pt x="4763" y="8050"/>
                      <a:pt x="4763" y="8502"/>
                    </a:cubicBezTo>
                    <a:cubicBezTo>
                      <a:pt x="4763" y="9074"/>
                      <a:pt x="5216" y="9526"/>
                      <a:pt x="5764" y="9526"/>
                    </a:cubicBezTo>
                    <a:cubicBezTo>
                      <a:pt x="6335" y="9526"/>
                      <a:pt x="6788" y="9074"/>
                      <a:pt x="6788" y="8502"/>
                    </a:cubicBezTo>
                    <a:cubicBezTo>
                      <a:pt x="6788" y="8050"/>
                      <a:pt x="6478" y="7669"/>
                      <a:pt x="6097" y="7550"/>
                    </a:cubicBezTo>
                    <a:lnTo>
                      <a:pt x="6097" y="6669"/>
                    </a:lnTo>
                    <a:lnTo>
                      <a:pt x="11550" y="6669"/>
                    </a:lnTo>
                    <a:lnTo>
                      <a:pt x="11550" y="5978"/>
                    </a:lnTo>
                    <a:lnTo>
                      <a:pt x="11098" y="5978"/>
                    </a:lnTo>
                    <a:lnTo>
                      <a:pt x="110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5" name="Google Shape;245;p34"/>
          <p:cNvGrpSpPr/>
          <p:nvPr/>
        </p:nvGrpSpPr>
        <p:grpSpPr>
          <a:xfrm>
            <a:off x="1163523" y="2567355"/>
            <a:ext cx="708600" cy="708600"/>
            <a:chOff x="1163523" y="2491155"/>
            <a:chExt cx="708600" cy="708600"/>
          </a:xfrm>
        </p:grpSpPr>
        <p:sp>
          <p:nvSpPr>
            <p:cNvPr id="246" name="Google Shape;246;p34"/>
            <p:cNvSpPr/>
            <p:nvPr/>
          </p:nvSpPr>
          <p:spPr>
            <a:xfrm>
              <a:off x="1163523" y="2491155"/>
              <a:ext cx="708600" cy="70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34"/>
            <p:cNvGrpSpPr/>
            <p:nvPr/>
          </p:nvGrpSpPr>
          <p:grpSpPr>
            <a:xfrm>
              <a:off x="1325143" y="2653175"/>
              <a:ext cx="385361" cy="384562"/>
              <a:chOff x="2335384" y="3342829"/>
              <a:chExt cx="385361" cy="384562"/>
            </a:xfrm>
          </p:grpSpPr>
          <p:sp>
            <p:nvSpPr>
              <p:cNvPr id="248" name="Google Shape;248;p34"/>
              <p:cNvSpPr/>
              <p:nvPr/>
            </p:nvSpPr>
            <p:spPr>
              <a:xfrm>
                <a:off x="2433696" y="3342829"/>
                <a:ext cx="24636" cy="34924"/>
              </a:xfrm>
              <a:custGeom>
                <a:rect b="b" l="l" r="r" t="t"/>
                <a:pathLst>
                  <a:path extrusionOk="0" h="1049" w="740">
                    <a:moveTo>
                      <a:pt x="1" y="0"/>
                    </a:moveTo>
                    <a:lnTo>
                      <a:pt x="1" y="1048"/>
                    </a:lnTo>
                    <a:cubicBezTo>
                      <a:pt x="430" y="905"/>
                      <a:pt x="739" y="477"/>
                      <a:pt x="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4"/>
              <p:cNvSpPr/>
              <p:nvPr/>
            </p:nvSpPr>
            <p:spPr>
              <a:xfrm>
                <a:off x="2566900" y="3414175"/>
                <a:ext cx="22239" cy="22239"/>
              </a:xfrm>
              <a:custGeom>
                <a:rect b="b" l="l" r="r" t="t"/>
                <a:pathLst>
                  <a:path extrusionOk="0" h="668" w="668">
                    <a:moveTo>
                      <a:pt x="334" y="1"/>
                    </a:moveTo>
                    <a:cubicBezTo>
                      <a:pt x="144" y="1"/>
                      <a:pt x="1" y="143"/>
                      <a:pt x="1" y="334"/>
                    </a:cubicBezTo>
                    <a:cubicBezTo>
                      <a:pt x="1" y="501"/>
                      <a:pt x="144" y="667"/>
                      <a:pt x="334" y="667"/>
                    </a:cubicBezTo>
                    <a:cubicBezTo>
                      <a:pt x="525" y="667"/>
                      <a:pt x="668" y="501"/>
                      <a:pt x="668" y="334"/>
                    </a:cubicBezTo>
                    <a:cubicBezTo>
                      <a:pt x="668" y="143"/>
                      <a:pt x="477"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4"/>
              <p:cNvSpPr/>
              <p:nvPr/>
            </p:nvSpPr>
            <p:spPr>
              <a:xfrm>
                <a:off x="2433696" y="3473635"/>
                <a:ext cx="24636" cy="34924"/>
              </a:xfrm>
              <a:custGeom>
                <a:rect b="b" l="l" r="r" t="t"/>
                <a:pathLst>
                  <a:path extrusionOk="0" h="1049" w="740">
                    <a:moveTo>
                      <a:pt x="1" y="1"/>
                    </a:moveTo>
                    <a:lnTo>
                      <a:pt x="1" y="1048"/>
                    </a:lnTo>
                    <a:lnTo>
                      <a:pt x="739" y="1048"/>
                    </a:lnTo>
                    <a:cubicBezTo>
                      <a:pt x="739" y="548"/>
                      <a:pt x="430" y="120"/>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p:nvPr/>
            </p:nvSpPr>
            <p:spPr>
              <a:xfrm>
                <a:off x="2696141" y="3342829"/>
                <a:ext cx="24603" cy="34924"/>
              </a:xfrm>
              <a:custGeom>
                <a:rect b="b" l="l" r="r" t="t"/>
                <a:pathLst>
                  <a:path extrusionOk="0" h="1049" w="739">
                    <a:moveTo>
                      <a:pt x="1" y="0"/>
                    </a:moveTo>
                    <a:cubicBezTo>
                      <a:pt x="1" y="500"/>
                      <a:pt x="286" y="929"/>
                      <a:pt x="739" y="1048"/>
                    </a:cubicBezTo>
                    <a:lnTo>
                      <a:pt x="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4"/>
              <p:cNvSpPr/>
              <p:nvPr/>
            </p:nvSpPr>
            <p:spPr>
              <a:xfrm>
                <a:off x="2434495" y="3342829"/>
                <a:ext cx="286249" cy="165730"/>
              </a:xfrm>
              <a:custGeom>
                <a:rect b="b" l="l" r="r" t="t"/>
                <a:pathLst>
                  <a:path extrusionOk="0" h="4978" w="8598">
                    <a:moveTo>
                      <a:pt x="2620" y="2144"/>
                    </a:moveTo>
                    <a:lnTo>
                      <a:pt x="2620" y="2834"/>
                    </a:lnTo>
                    <a:lnTo>
                      <a:pt x="1930" y="2834"/>
                    </a:lnTo>
                    <a:lnTo>
                      <a:pt x="1930" y="2144"/>
                    </a:lnTo>
                    <a:close/>
                    <a:moveTo>
                      <a:pt x="6645" y="2144"/>
                    </a:moveTo>
                    <a:lnTo>
                      <a:pt x="6645" y="2834"/>
                    </a:lnTo>
                    <a:lnTo>
                      <a:pt x="5954" y="2834"/>
                    </a:lnTo>
                    <a:lnTo>
                      <a:pt x="5954" y="2144"/>
                    </a:lnTo>
                    <a:close/>
                    <a:moveTo>
                      <a:pt x="4287" y="1453"/>
                    </a:moveTo>
                    <a:cubicBezTo>
                      <a:pt x="4859" y="1453"/>
                      <a:pt x="5288" y="1905"/>
                      <a:pt x="5288" y="2477"/>
                    </a:cubicBezTo>
                    <a:cubicBezTo>
                      <a:pt x="5288" y="3049"/>
                      <a:pt x="4859" y="3477"/>
                      <a:pt x="4287" y="3477"/>
                    </a:cubicBezTo>
                    <a:cubicBezTo>
                      <a:pt x="3716" y="3477"/>
                      <a:pt x="3263" y="3049"/>
                      <a:pt x="3263" y="2477"/>
                    </a:cubicBezTo>
                    <a:cubicBezTo>
                      <a:pt x="3263" y="1905"/>
                      <a:pt x="3716" y="1453"/>
                      <a:pt x="4287" y="1453"/>
                    </a:cubicBezTo>
                    <a:close/>
                    <a:moveTo>
                      <a:pt x="1525" y="0"/>
                    </a:moveTo>
                    <a:cubicBezTo>
                      <a:pt x="1525" y="929"/>
                      <a:pt x="858" y="1691"/>
                      <a:pt x="1" y="1858"/>
                    </a:cubicBezTo>
                    <a:lnTo>
                      <a:pt x="1" y="3120"/>
                    </a:lnTo>
                    <a:cubicBezTo>
                      <a:pt x="858" y="3287"/>
                      <a:pt x="1525" y="4049"/>
                      <a:pt x="1525" y="4977"/>
                    </a:cubicBezTo>
                    <a:lnTo>
                      <a:pt x="7074" y="4977"/>
                    </a:lnTo>
                    <a:cubicBezTo>
                      <a:pt x="7074" y="4049"/>
                      <a:pt x="7740" y="3287"/>
                      <a:pt x="8598" y="3120"/>
                    </a:cubicBezTo>
                    <a:lnTo>
                      <a:pt x="8598" y="1858"/>
                    </a:lnTo>
                    <a:cubicBezTo>
                      <a:pt x="7740" y="1691"/>
                      <a:pt x="7074" y="929"/>
                      <a:pt x="7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4"/>
              <p:cNvSpPr/>
              <p:nvPr/>
            </p:nvSpPr>
            <p:spPr>
              <a:xfrm>
                <a:off x="2696141" y="3473635"/>
                <a:ext cx="24603" cy="34924"/>
              </a:xfrm>
              <a:custGeom>
                <a:rect b="b" l="l" r="r" t="t"/>
                <a:pathLst>
                  <a:path extrusionOk="0" h="1049" w="739">
                    <a:moveTo>
                      <a:pt x="739" y="1"/>
                    </a:moveTo>
                    <a:cubicBezTo>
                      <a:pt x="334" y="120"/>
                      <a:pt x="1" y="548"/>
                      <a:pt x="1" y="1048"/>
                    </a:cubicBezTo>
                    <a:lnTo>
                      <a:pt x="739" y="1048"/>
                    </a:lnTo>
                    <a:lnTo>
                      <a:pt x="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4"/>
              <p:cNvSpPr/>
              <p:nvPr/>
            </p:nvSpPr>
            <p:spPr>
              <a:xfrm>
                <a:off x="2335384" y="3561661"/>
                <a:ext cx="24636" cy="34891"/>
              </a:xfrm>
              <a:custGeom>
                <a:rect b="b" l="l" r="r" t="t"/>
                <a:pathLst>
                  <a:path extrusionOk="0" h="1048" w="740">
                    <a:moveTo>
                      <a:pt x="1" y="0"/>
                    </a:moveTo>
                    <a:lnTo>
                      <a:pt x="1" y="1048"/>
                    </a:lnTo>
                    <a:cubicBezTo>
                      <a:pt x="406" y="929"/>
                      <a:pt x="739" y="524"/>
                      <a:pt x="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4"/>
              <p:cNvSpPr/>
              <p:nvPr/>
            </p:nvSpPr>
            <p:spPr>
              <a:xfrm>
                <a:off x="2335384" y="3692467"/>
                <a:ext cx="24636" cy="34924"/>
              </a:xfrm>
              <a:custGeom>
                <a:rect b="b" l="l" r="r" t="t"/>
                <a:pathLst>
                  <a:path extrusionOk="0" h="1049" w="740">
                    <a:moveTo>
                      <a:pt x="1" y="0"/>
                    </a:moveTo>
                    <a:lnTo>
                      <a:pt x="1" y="1048"/>
                    </a:lnTo>
                    <a:lnTo>
                      <a:pt x="739" y="1048"/>
                    </a:lnTo>
                    <a:cubicBezTo>
                      <a:pt x="739" y="572"/>
                      <a:pt x="406" y="16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4"/>
              <p:cNvSpPr/>
              <p:nvPr/>
            </p:nvSpPr>
            <p:spPr>
              <a:xfrm>
                <a:off x="2597029" y="3561661"/>
                <a:ext cx="24603" cy="34891"/>
              </a:xfrm>
              <a:custGeom>
                <a:rect b="b" l="l" r="r" t="t"/>
                <a:pathLst>
                  <a:path extrusionOk="0" h="1048" w="739">
                    <a:moveTo>
                      <a:pt x="1" y="0"/>
                    </a:moveTo>
                    <a:cubicBezTo>
                      <a:pt x="25" y="524"/>
                      <a:pt x="334" y="929"/>
                      <a:pt x="739" y="1048"/>
                    </a:cubicBezTo>
                    <a:lnTo>
                      <a:pt x="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4"/>
              <p:cNvSpPr/>
              <p:nvPr/>
            </p:nvSpPr>
            <p:spPr>
              <a:xfrm>
                <a:off x="2467788" y="3634571"/>
                <a:ext cx="22239" cy="21440"/>
              </a:xfrm>
              <a:custGeom>
                <a:rect b="b" l="l" r="r" t="t"/>
                <a:pathLst>
                  <a:path extrusionOk="0" h="644" w="668">
                    <a:moveTo>
                      <a:pt x="334" y="1"/>
                    </a:moveTo>
                    <a:cubicBezTo>
                      <a:pt x="144" y="1"/>
                      <a:pt x="1" y="144"/>
                      <a:pt x="1" y="311"/>
                    </a:cubicBezTo>
                    <a:cubicBezTo>
                      <a:pt x="1" y="501"/>
                      <a:pt x="144" y="644"/>
                      <a:pt x="334" y="644"/>
                    </a:cubicBezTo>
                    <a:cubicBezTo>
                      <a:pt x="525" y="644"/>
                      <a:pt x="668" y="501"/>
                      <a:pt x="668" y="311"/>
                    </a:cubicBezTo>
                    <a:cubicBezTo>
                      <a:pt x="668" y="144"/>
                      <a:pt x="525"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4"/>
              <p:cNvSpPr/>
              <p:nvPr/>
            </p:nvSpPr>
            <p:spPr>
              <a:xfrm>
                <a:off x="2335384" y="3561661"/>
                <a:ext cx="286249" cy="165730"/>
              </a:xfrm>
              <a:custGeom>
                <a:rect b="b" l="l" r="r" t="t"/>
                <a:pathLst>
                  <a:path extrusionOk="0" h="4978" w="8598">
                    <a:moveTo>
                      <a:pt x="2621" y="2143"/>
                    </a:moveTo>
                    <a:lnTo>
                      <a:pt x="2621" y="2834"/>
                    </a:lnTo>
                    <a:lnTo>
                      <a:pt x="1930" y="2834"/>
                    </a:lnTo>
                    <a:lnTo>
                      <a:pt x="1930" y="2143"/>
                    </a:lnTo>
                    <a:close/>
                    <a:moveTo>
                      <a:pt x="6669" y="2143"/>
                    </a:moveTo>
                    <a:lnTo>
                      <a:pt x="6669" y="2834"/>
                    </a:lnTo>
                    <a:lnTo>
                      <a:pt x="5978" y="2834"/>
                    </a:lnTo>
                    <a:lnTo>
                      <a:pt x="5978" y="2143"/>
                    </a:lnTo>
                    <a:close/>
                    <a:moveTo>
                      <a:pt x="4311" y="1500"/>
                    </a:moveTo>
                    <a:cubicBezTo>
                      <a:pt x="4883" y="1500"/>
                      <a:pt x="5312" y="1953"/>
                      <a:pt x="5312" y="2501"/>
                    </a:cubicBezTo>
                    <a:cubicBezTo>
                      <a:pt x="5312" y="3072"/>
                      <a:pt x="4859" y="3525"/>
                      <a:pt x="4311" y="3525"/>
                    </a:cubicBezTo>
                    <a:cubicBezTo>
                      <a:pt x="3740" y="3525"/>
                      <a:pt x="3311" y="3072"/>
                      <a:pt x="3311" y="2501"/>
                    </a:cubicBezTo>
                    <a:cubicBezTo>
                      <a:pt x="3311" y="1953"/>
                      <a:pt x="3740" y="1500"/>
                      <a:pt x="4311" y="1500"/>
                    </a:cubicBezTo>
                    <a:close/>
                    <a:moveTo>
                      <a:pt x="1525" y="0"/>
                    </a:moveTo>
                    <a:cubicBezTo>
                      <a:pt x="1525" y="929"/>
                      <a:pt x="858" y="1715"/>
                      <a:pt x="1" y="1858"/>
                    </a:cubicBezTo>
                    <a:lnTo>
                      <a:pt x="1" y="3144"/>
                    </a:lnTo>
                    <a:cubicBezTo>
                      <a:pt x="858" y="3286"/>
                      <a:pt x="1525" y="4048"/>
                      <a:pt x="1525" y="4977"/>
                    </a:cubicBezTo>
                    <a:lnTo>
                      <a:pt x="7074" y="4977"/>
                    </a:lnTo>
                    <a:cubicBezTo>
                      <a:pt x="7074" y="4048"/>
                      <a:pt x="7741" y="3286"/>
                      <a:pt x="8598" y="3144"/>
                    </a:cubicBezTo>
                    <a:lnTo>
                      <a:pt x="8598" y="1858"/>
                    </a:lnTo>
                    <a:cubicBezTo>
                      <a:pt x="7741" y="1738"/>
                      <a:pt x="7074" y="953"/>
                      <a:pt x="70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4"/>
              <p:cNvSpPr/>
              <p:nvPr/>
            </p:nvSpPr>
            <p:spPr>
              <a:xfrm>
                <a:off x="2597828" y="3692467"/>
                <a:ext cx="24603" cy="34924"/>
              </a:xfrm>
              <a:custGeom>
                <a:rect b="b" l="l" r="r" t="t"/>
                <a:pathLst>
                  <a:path extrusionOk="0" h="1049" w="739">
                    <a:moveTo>
                      <a:pt x="739" y="0"/>
                    </a:moveTo>
                    <a:cubicBezTo>
                      <a:pt x="310" y="167"/>
                      <a:pt x="1" y="572"/>
                      <a:pt x="1" y="1048"/>
                    </a:cubicBezTo>
                    <a:lnTo>
                      <a:pt x="739" y="1048"/>
                    </a:lnTo>
                    <a:lnTo>
                      <a:pt x="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4"/>
              <p:cNvSpPr/>
              <p:nvPr/>
            </p:nvSpPr>
            <p:spPr>
              <a:xfrm>
                <a:off x="2358389" y="3365035"/>
                <a:ext cx="53168" cy="174453"/>
              </a:xfrm>
              <a:custGeom>
                <a:rect b="b" l="l" r="r" t="t"/>
                <a:pathLst>
                  <a:path extrusionOk="0" h="5240" w="1597">
                    <a:moveTo>
                      <a:pt x="1" y="0"/>
                    </a:moveTo>
                    <a:lnTo>
                      <a:pt x="1" y="5239"/>
                    </a:lnTo>
                    <a:lnTo>
                      <a:pt x="667" y="5239"/>
                    </a:lnTo>
                    <a:lnTo>
                      <a:pt x="667" y="667"/>
                    </a:lnTo>
                    <a:lnTo>
                      <a:pt x="1596" y="667"/>
                    </a:lnTo>
                    <a:lnTo>
                      <a:pt x="1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2644604" y="3531531"/>
                <a:ext cx="53168" cy="174453"/>
              </a:xfrm>
              <a:custGeom>
                <a:rect b="b" l="l" r="r" t="t"/>
                <a:pathLst>
                  <a:path extrusionOk="0" h="5240" w="1597">
                    <a:moveTo>
                      <a:pt x="929" y="0"/>
                    </a:moveTo>
                    <a:lnTo>
                      <a:pt x="929" y="4549"/>
                    </a:lnTo>
                    <a:lnTo>
                      <a:pt x="1" y="4549"/>
                    </a:lnTo>
                    <a:lnTo>
                      <a:pt x="1" y="5239"/>
                    </a:lnTo>
                    <a:lnTo>
                      <a:pt x="1596" y="5239"/>
                    </a:lnTo>
                    <a:lnTo>
                      <a:pt x="1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2" name="Google Shape;262;p34"/>
          <p:cNvGrpSpPr/>
          <p:nvPr/>
        </p:nvGrpSpPr>
        <p:grpSpPr>
          <a:xfrm>
            <a:off x="7270825" y="2567355"/>
            <a:ext cx="708600" cy="708600"/>
            <a:chOff x="7270825" y="2491155"/>
            <a:chExt cx="708600" cy="708600"/>
          </a:xfrm>
        </p:grpSpPr>
        <p:sp>
          <p:nvSpPr>
            <p:cNvPr id="263" name="Google Shape;263;p34"/>
            <p:cNvSpPr/>
            <p:nvPr/>
          </p:nvSpPr>
          <p:spPr>
            <a:xfrm>
              <a:off x="7270825" y="2491155"/>
              <a:ext cx="708600" cy="7086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 name="Google Shape;264;p34"/>
            <p:cNvGrpSpPr/>
            <p:nvPr/>
          </p:nvGrpSpPr>
          <p:grpSpPr>
            <a:xfrm>
              <a:off x="7447510" y="2652392"/>
              <a:ext cx="355231" cy="386126"/>
              <a:chOff x="2349666" y="3965998"/>
              <a:chExt cx="355231" cy="386126"/>
            </a:xfrm>
          </p:grpSpPr>
          <p:sp>
            <p:nvSpPr>
              <p:cNvPr id="265" name="Google Shape;265;p34"/>
              <p:cNvSpPr/>
              <p:nvPr/>
            </p:nvSpPr>
            <p:spPr>
              <a:xfrm>
                <a:off x="2370274" y="3965998"/>
                <a:ext cx="334623" cy="386126"/>
              </a:xfrm>
              <a:custGeom>
                <a:rect b="b" l="l" r="r" t="t"/>
                <a:pathLst>
                  <a:path extrusionOk="0" h="11598" w="10051">
                    <a:moveTo>
                      <a:pt x="8526" y="2668"/>
                    </a:moveTo>
                    <a:lnTo>
                      <a:pt x="8526" y="3334"/>
                    </a:lnTo>
                    <a:lnTo>
                      <a:pt x="6335" y="3334"/>
                    </a:lnTo>
                    <a:lnTo>
                      <a:pt x="6335" y="2668"/>
                    </a:lnTo>
                    <a:close/>
                    <a:moveTo>
                      <a:pt x="4835" y="1882"/>
                    </a:moveTo>
                    <a:lnTo>
                      <a:pt x="5311" y="2358"/>
                    </a:lnTo>
                    <a:lnTo>
                      <a:pt x="3740" y="3930"/>
                    </a:lnTo>
                    <a:lnTo>
                      <a:pt x="2763" y="2953"/>
                    </a:lnTo>
                    <a:lnTo>
                      <a:pt x="3240" y="2477"/>
                    </a:lnTo>
                    <a:lnTo>
                      <a:pt x="3740" y="2977"/>
                    </a:lnTo>
                    <a:lnTo>
                      <a:pt x="4835" y="1882"/>
                    </a:lnTo>
                    <a:close/>
                    <a:moveTo>
                      <a:pt x="8526" y="5454"/>
                    </a:moveTo>
                    <a:lnTo>
                      <a:pt x="8526" y="6144"/>
                    </a:lnTo>
                    <a:lnTo>
                      <a:pt x="6335" y="6144"/>
                    </a:lnTo>
                    <a:lnTo>
                      <a:pt x="6335" y="5454"/>
                    </a:lnTo>
                    <a:close/>
                    <a:moveTo>
                      <a:pt x="4835" y="4739"/>
                    </a:moveTo>
                    <a:lnTo>
                      <a:pt x="5311" y="5216"/>
                    </a:lnTo>
                    <a:lnTo>
                      <a:pt x="3740" y="6787"/>
                    </a:lnTo>
                    <a:lnTo>
                      <a:pt x="2763" y="5811"/>
                    </a:lnTo>
                    <a:lnTo>
                      <a:pt x="3240" y="5335"/>
                    </a:lnTo>
                    <a:lnTo>
                      <a:pt x="3740" y="5835"/>
                    </a:lnTo>
                    <a:lnTo>
                      <a:pt x="4835" y="4739"/>
                    </a:lnTo>
                    <a:close/>
                    <a:moveTo>
                      <a:pt x="8526" y="8502"/>
                    </a:moveTo>
                    <a:lnTo>
                      <a:pt x="8526" y="9169"/>
                    </a:lnTo>
                    <a:lnTo>
                      <a:pt x="6335" y="9169"/>
                    </a:lnTo>
                    <a:lnTo>
                      <a:pt x="6335" y="8502"/>
                    </a:lnTo>
                    <a:close/>
                    <a:moveTo>
                      <a:pt x="4835" y="7597"/>
                    </a:moveTo>
                    <a:lnTo>
                      <a:pt x="5311" y="8073"/>
                    </a:lnTo>
                    <a:lnTo>
                      <a:pt x="3740" y="9645"/>
                    </a:lnTo>
                    <a:lnTo>
                      <a:pt x="2763" y="8669"/>
                    </a:lnTo>
                    <a:lnTo>
                      <a:pt x="3240" y="8193"/>
                    </a:lnTo>
                    <a:lnTo>
                      <a:pt x="3740" y="8693"/>
                    </a:lnTo>
                    <a:lnTo>
                      <a:pt x="4835" y="7597"/>
                    </a:lnTo>
                    <a:close/>
                    <a:moveTo>
                      <a:pt x="1" y="0"/>
                    </a:moveTo>
                    <a:lnTo>
                      <a:pt x="1" y="1524"/>
                    </a:lnTo>
                    <a:lnTo>
                      <a:pt x="1263" y="1524"/>
                    </a:lnTo>
                    <a:lnTo>
                      <a:pt x="1263" y="2215"/>
                    </a:lnTo>
                    <a:lnTo>
                      <a:pt x="1" y="2215"/>
                    </a:lnTo>
                    <a:lnTo>
                      <a:pt x="1" y="3501"/>
                    </a:lnTo>
                    <a:lnTo>
                      <a:pt x="1263" y="3501"/>
                    </a:lnTo>
                    <a:lnTo>
                      <a:pt x="1263" y="4168"/>
                    </a:lnTo>
                    <a:lnTo>
                      <a:pt x="1" y="4168"/>
                    </a:lnTo>
                    <a:lnTo>
                      <a:pt x="1" y="5454"/>
                    </a:lnTo>
                    <a:lnTo>
                      <a:pt x="1263" y="5454"/>
                    </a:lnTo>
                    <a:lnTo>
                      <a:pt x="1263" y="6144"/>
                    </a:lnTo>
                    <a:lnTo>
                      <a:pt x="1" y="6144"/>
                    </a:lnTo>
                    <a:lnTo>
                      <a:pt x="1" y="7430"/>
                    </a:lnTo>
                    <a:lnTo>
                      <a:pt x="1263" y="7430"/>
                    </a:lnTo>
                    <a:lnTo>
                      <a:pt x="1263" y="8097"/>
                    </a:lnTo>
                    <a:lnTo>
                      <a:pt x="1" y="8097"/>
                    </a:lnTo>
                    <a:lnTo>
                      <a:pt x="1" y="9383"/>
                    </a:lnTo>
                    <a:lnTo>
                      <a:pt x="1263" y="9383"/>
                    </a:lnTo>
                    <a:lnTo>
                      <a:pt x="1263" y="10074"/>
                    </a:lnTo>
                    <a:lnTo>
                      <a:pt x="1" y="10074"/>
                    </a:lnTo>
                    <a:lnTo>
                      <a:pt x="1" y="11598"/>
                    </a:lnTo>
                    <a:lnTo>
                      <a:pt x="10051" y="11598"/>
                    </a:lnTo>
                    <a:lnTo>
                      <a:pt x="100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4"/>
              <p:cNvSpPr/>
              <p:nvPr/>
            </p:nvSpPr>
            <p:spPr>
              <a:xfrm>
                <a:off x="2349666" y="4213361"/>
                <a:ext cx="19842" cy="22239"/>
              </a:xfrm>
              <a:custGeom>
                <a:rect b="b" l="l" r="r" t="t"/>
                <a:pathLst>
                  <a:path extrusionOk="0" h="668" w="596">
                    <a:moveTo>
                      <a:pt x="1" y="0"/>
                    </a:moveTo>
                    <a:lnTo>
                      <a:pt x="1" y="667"/>
                    </a:lnTo>
                    <a:lnTo>
                      <a:pt x="596" y="667"/>
                    </a:lnTo>
                    <a:lnTo>
                      <a:pt x="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4"/>
              <p:cNvSpPr/>
              <p:nvPr/>
            </p:nvSpPr>
            <p:spPr>
              <a:xfrm>
                <a:off x="2349666" y="4278382"/>
                <a:ext cx="19842" cy="23005"/>
              </a:xfrm>
              <a:custGeom>
                <a:rect b="b" l="l" r="r" t="t"/>
                <a:pathLst>
                  <a:path extrusionOk="0" h="691" w="596">
                    <a:moveTo>
                      <a:pt x="1" y="0"/>
                    </a:moveTo>
                    <a:lnTo>
                      <a:pt x="1" y="691"/>
                    </a:lnTo>
                    <a:lnTo>
                      <a:pt x="596" y="691"/>
                    </a:lnTo>
                    <a:lnTo>
                      <a:pt x="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4"/>
              <p:cNvSpPr/>
              <p:nvPr/>
            </p:nvSpPr>
            <p:spPr>
              <a:xfrm>
                <a:off x="2349666" y="4081756"/>
                <a:ext cx="19842" cy="23005"/>
              </a:xfrm>
              <a:custGeom>
                <a:rect b="b" l="l" r="r" t="t"/>
                <a:pathLst>
                  <a:path extrusionOk="0" h="691" w="596">
                    <a:moveTo>
                      <a:pt x="1" y="0"/>
                    </a:moveTo>
                    <a:lnTo>
                      <a:pt x="1" y="691"/>
                    </a:lnTo>
                    <a:lnTo>
                      <a:pt x="596" y="691"/>
                    </a:lnTo>
                    <a:lnTo>
                      <a:pt x="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4"/>
              <p:cNvSpPr/>
              <p:nvPr/>
            </p:nvSpPr>
            <p:spPr>
              <a:xfrm>
                <a:off x="2349666" y="4147542"/>
                <a:ext cx="19842" cy="23038"/>
              </a:xfrm>
              <a:custGeom>
                <a:rect b="b" l="l" r="r" t="t"/>
                <a:pathLst>
                  <a:path extrusionOk="0" h="692" w="596">
                    <a:moveTo>
                      <a:pt x="1" y="1"/>
                    </a:moveTo>
                    <a:lnTo>
                      <a:pt x="1" y="691"/>
                    </a:lnTo>
                    <a:lnTo>
                      <a:pt x="596" y="691"/>
                    </a:lnTo>
                    <a:lnTo>
                      <a:pt x="59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4"/>
              <p:cNvSpPr/>
              <p:nvPr/>
            </p:nvSpPr>
            <p:spPr>
              <a:xfrm>
                <a:off x="2349666" y="4017535"/>
                <a:ext cx="19842" cy="23005"/>
              </a:xfrm>
              <a:custGeom>
                <a:rect b="b" l="l" r="r" t="t"/>
                <a:pathLst>
                  <a:path extrusionOk="0" h="691" w="596">
                    <a:moveTo>
                      <a:pt x="1" y="0"/>
                    </a:moveTo>
                    <a:lnTo>
                      <a:pt x="1" y="691"/>
                    </a:lnTo>
                    <a:lnTo>
                      <a:pt x="596" y="691"/>
                    </a:lnTo>
                    <a:lnTo>
                      <a:pt x="5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71" name="Google Shape;271;p34"/>
          <p:cNvCxnSpPr>
            <a:stCxn id="246" idx="6"/>
            <a:endCxn id="241" idx="2"/>
          </p:cNvCxnSpPr>
          <p:nvPr/>
        </p:nvCxnSpPr>
        <p:spPr>
          <a:xfrm>
            <a:off x="1872123" y="2921655"/>
            <a:ext cx="1327200" cy="0"/>
          </a:xfrm>
          <a:prstGeom prst="straightConnector1">
            <a:avLst/>
          </a:prstGeom>
          <a:noFill/>
          <a:ln cap="flat" cmpd="sng" w="19050">
            <a:solidFill>
              <a:schemeClr val="dk1"/>
            </a:solidFill>
            <a:prstDash val="solid"/>
            <a:round/>
            <a:headEnd len="med" w="med" type="none"/>
            <a:tailEnd len="med" w="med" type="none"/>
          </a:ln>
        </p:spPr>
      </p:cxnSp>
      <p:cxnSp>
        <p:nvCxnSpPr>
          <p:cNvPr id="272" name="Google Shape;272;p34"/>
          <p:cNvCxnSpPr>
            <a:stCxn id="241" idx="6"/>
            <a:endCxn id="236" idx="2"/>
          </p:cNvCxnSpPr>
          <p:nvPr/>
        </p:nvCxnSpPr>
        <p:spPr>
          <a:xfrm>
            <a:off x="3907891" y="2921655"/>
            <a:ext cx="1327200" cy="0"/>
          </a:xfrm>
          <a:prstGeom prst="straightConnector1">
            <a:avLst/>
          </a:prstGeom>
          <a:noFill/>
          <a:ln cap="flat" cmpd="sng" w="19050">
            <a:solidFill>
              <a:schemeClr val="dk1"/>
            </a:solidFill>
            <a:prstDash val="solid"/>
            <a:round/>
            <a:headEnd len="med" w="med" type="none"/>
            <a:tailEnd len="med" w="med" type="none"/>
          </a:ln>
        </p:spPr>
      </p:cxnSp>
      <p:cxnSp>
        <p:nvCxnSpPr>
          <p:cNvPr id="273" name="Google Shape;273;p34"/>
          <p:cNvCxnSpPr>
            <a:stCxn id="236" idx="6"/>
            <a:endCxn id="263" idx="2"/>
          </p:cNvCxnSpPr>
          <p:nvPr/>
        </p:nvCxnSpPr>
        <p:spPr>
          <a:xfrm>
            <a:off x="5943658" y="2921655"/>
            <a:ext cx="1327200" cy="0"/>
          </a:xfrm>
          <a:prstGeom prst="straightConnector1">
            <a:avLst/>
          </a:prstGeom>
          <a:noFill/>
          <a:ln cap="flat" cmpd="sng" w="19050">
            <a:solidFill>
              <a:schemeClr val="dk1"/>
            </a:solidFill>
            <a:prstDash val="solid"/>
            <a:round/>
            <a:headEnd len="med" w="med" type="none"/>
            <a:tailEnd len="med" w="med" type="none"/>
          </a:ln>
        </p:spPr>
      </p:cxnSp>
      <p:sp>
        <p:nvSpPr>
          <p:cNvPr id="274" name="Google Shape;274;p34"/>
          <p:cNvSpPr txBox="1"/>
          <p:nvPr>
            <p:ph idx="4294967295" type="title"/>
          </p:nvPr>
        </p:nvSpPr>
        <p:spPr>
          <a:xfrm>
            <a:off x="913323" y="2092773"/>
            <a:ext cx="1209000" cy="4476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rPr>
              <a:t>01</a:t>
            </a:r>
            <a:endParaRPr sz="2500">
              <a:solidFill>
                <a:schemeClr val="lt1"/>
              </a:solidFill>
            </a:endParaRPr>
          </a:p>
        </p:txBody>
      </p:sp>
      <p:sp>
        <p:nvSpPr>
          <p:cNvPr id="275" name="Google Shape;275;p34"/>
          <p:cNvSpPr txBox="1"/>
          <p:nvPr>
            <p:ph idx="4294967295" type="title"/>
          </p:nvPr>
        </p:nvSpPr>
        <p:spPr>
          <a:xfrm>
            <a:off x="2948741" y="2092773"/>
            <a:ext cx="1209000" cy="4476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rPr>
              <a:t>02</a:t>
            </a:r>
            <a:endParaRPr sz="2500">
              <a:solidFill>
                <a:schemeClr val="lt1"/>
              </a:solidFill>
            </a:endParaRPr>
          </a:p>
        </p:txBody>
      </p:sp>
      <p:sp>
        <p:nvSpPr>
          <p:cNvPr id="276" name="Google Shape;276;p34"/>
          <p:cNvSpPr txBox="1"/>
          <p:nvPr>
            <p:ph idx="4294967295" type="title"/>
          </p:nvPr>
        </p:nvSpPr>
        <p:spPr>
          <a:xfrm>
            <a:off x="4984158" y="2092773"/>
            <a:ext cx="1209000" cy="4476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rPr>
              <a:t>03</a:t>
            </a:r>
            <a:endParaRPr sz="2500">
              <a:solidFill>
                <a:schemeClr val="lt1"/>
              </a:solidFill>
            </a:endParaRPr>
          </a:p>
        </p:txBody>
      </p:sp>
      <p:sp>
        <p:nvSpPr>
          <p:cNvPr id="277" name="Google Shape;277;p34"/>
          <p:cNvSpPr txBox="1"/>
          <p:nvPr>
            <p:ph idx="4294967295" type="title"/>
          </p:nvPr>
        </p:nvSpPr>
        <p:spPr>
          <a:xfrm>
            <a:off x="7020625" y="2092773"/>
            <a:ext cx="1209000" cy="4476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rPr>
              <a:t>04</a:t>
            </a:r>
            <a:endParaRPr sz="25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cker Tape Design - Business Basic Template by Slidesgo">
  <a:themeElements>
    <a:clrScheme name="Simple Light">
      <a:dk1>
        <a:srgbClr val="191919"/>
      </a:dk1>
      <a:lt1>
        <a:srgbClr val="FFFFFF"/>
      </a:lt1>
      <a:dk2>
        <a:srgbClr val="E7E7E7"/>
      </a:dk2>
      <a:lt2>
        <a:srgbClr val="838383"/>
      </a:lt2>
      <a:accent1>
        <a:srgbClr val="5D0AC5"/>
      </a:accent1>
      <a:accent2>
        <a:srgbClr val="FFFFFF"/>
      </a:accent2>
      <a:accent3>
        <a:srgbClr val="FFFFFF"/>
      </a:accent3>
      <a:accent4>
        <a:srgbClr val="FFFFFF"/>
      </a:accent4>
      <a:accent5>
        <a:srgbClr val="FFFFFF"/>
      </a:accent5>
      <a:accent6>
        <a:srgbClr val="FFFFFF"/>
      </a:accent6>
      <a:hlink>
        <a:srgbClr val="22242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